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308" r:id="rId3"/>
    <p:sldId id="310" r:id="rId4"/>
    <p:sldId id="300" r:id="rId5"/>
    <p:sldId id="309" r:id="rId6"/>
    <p:sldId id="301" r:id="rId7"/>
    <p:sldId id="307" r:id="rId8"/>
    <p:sldId id="303" r:id="rId9"/>
    <p:sldId id="278" r:id="rId10"/>
    <p:sldId id="279" r:id="rId11"/>
    <p:sldId id="280" r:id="rId12"/>
    <p:sldId id="306" r:id="rId13"/>
    <p:sldId id="311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424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Young" userId="cb0f4ce2-eb4f-479e-8e8f-3beb257e632f" providerId="ADAL" clId="{52E293AA-8FB3-4FF5-AE81-2AF8FA2A3E19}"/>
    <pc:docChg chg="undo custSel addSld delSld modSld">
      <pc:chgData name="Danny Young" userId="cb0f4ce2-eb4f-479e-8e8f-3beb257e632f" providerId="ADAL" clId="{52E293AA-8FB3-4FF5-AE81-2AF8FA2A3E19}" dt="2021-03-24T17:51:41.782" v="1239" actId="478"/>
      <pc:docMkLst>
        <pc:docMk/>
      </pc:docMkLst>
      <pc:sldChg chg="del">
        <pc:chgData name="Danny Young" userId="cb0f4ce2-eb4f-479e-8e8f-3beb257e632f" providerId="ADAL" clId="{52E293AA-8FB3-4FF5-AE81-2AF8FA2A3E19}" dt="2021-03-12T19:22:48.084" v="733" actId="47"/>
        <pc:sldMkLst>
          <pc:docMk/>
          <pc:sldMk cId="3416077021" sldId="297"/>
        </pc:sldMkLst>
      </pc:sldChg>
      <pc:sldChg chg="del">
        <pc:chgData name="Danny Young" userId="cb0f4ce2-eb4f-479e-8e8f-3beb257e632f" providerId="ADAL" clId="{52E293AA-8FB3-4FF5-AE81-2AF8FA2A3E19}" dt="2021-03-12T19:22:48.084" v="733" actId="47"/>
        <pc:sldMkLst>
          <pc:docMk/>
          <pc:sldMk cId="3645493125" sldId="298"/>
        </pc:sldMkLst>
      </pc:sldChg>
      <pc:sldChg chg="del">
        <pc:chgData name="Danny Young" userId="cb0f4ce2-eb4f-479e-8e8f-3beb257e632f" providerId="ADAL" clId="{52E293AA-8FB3-4FF5-AE81-2AF8FA2A3E19}" dt="2021-03-12T19:14:28.926" v="516" actId="47"/>
        <pc:sldMkLst>
          <pc:docMk/>
          <pc:sldMk cId="1929889510" sldId="299"/>
        </pc:sldMkLst>
      </pc:sldChg>
      <pc:sldChg chg="modSp mod">
        <pc:chgData name="Danny Young" userId="cb0f4ce2-eb4f-479e-8e8f-3beb257e632f" providerId="ADAL" clId="{52E293AA-8FB3-4FF5-AE81-2AF8FA2A3E19}" dt="2021-03-12T19:23:08.397" v="745" actId="1035"/>
        <pc:sldMkLst>
          <pc:docMk/>
          <pc:sldMk cId="4113938696" sldId="300"/>
        </pc:sldMkLst>
        <pc:spChg chg="mod">
          <ac:chgData name="Danny Young" userId="cb0f4ce2-eb4f-479e-8e8f-3beb257e632f" providerId="ADAL" clId="{52E293AA-8FB3-4FF5-AE81-2AF8FA2A3E19}" dt="2021-03-12T19:23:03.400" v="735" actId="1076"/>
          <ac:spMkLst>
            <pc:docMk/>
            <pc:sldMk cId="4113938696" sldId="300"/>
            <ac:spMk id="2" creationId="{00000000-0000-0000-0000-000000000000}"/>
          </ac:spMkLst>
        </pc:spChg>
        <pc:spChg chg="mod">
          <ac:chgData name="Danny Young" userId="cb0f4ce2-eb4f-479e-8e8f-3beb257e632f" providerId="ADAL" clId="{52E293AA-8FB3-4FF5-AE81-2AF8FA2A3E19}" dt="2021-03-12T19:23:08.397" v="745" actId="1035"/>
          <ac:spMkLst>
            <pc:docMk/>
            <pc:sldMk cId="4113938696" sldId="300"/>
            <ac:spMk id="3" creationId="{00000000-0000-0000-0000-000000000000}"/>
          </ac:spMkLst>
        </pc:spChg>
        <pc:spChg chg="mod">
          <ac:chgData name="Danny Young" userId="cb0f4ce2-eb4f-479e-8e8f-3beb257e632f" providerId="ADAL" clId="{52E293AA-8FB3-4FF5-AE81-2AF8FA2A3E19}" dt="2021-03-12T19:23:08.397" v="745" actId="1035"/>
          <ac:spMkLst>
            <pc:docMk/>
            <pc:sldMk cId="4113938696" sldId="300"/>
            <ac:spMk id="6" creationId="{00000000-0000-0000-0000-000000000000}"/>
          </ac:spMkLst>
        </pc:spChg>
        <pc:spChg chg="mod">
          <ac:chgData name="Danny Young" userId="cb0f4ce2-eb4f-479e-8e8f-3beb257e632f" providerId="ADAL" clId="{52E293AA-8FB3-4FF5-AE81-2AF8FA2A3E19}" dt="2021-03-12T19:23:08.397" v="745" actId="1035"/>
          <ac:spMkLst>
            <pc:docMk/>
            <pc:sldMk cId="4113938696" sldId="300"/>
            <ac:spMk id="8" creationId="{00000000-0000-0000-0000-000000000000}"/>
          </ac:spMkLst>
        </pc:spChg>
        <pc:spChg chg="mod">
          <ac:chgData name="Danny Young" userId="cb0f4ce2-eb4f-479e-8e8f-3beb257e632f" providerId="ADAL" clId="{52E293AA-8FB3-4FF5-AE81-2AF8FA2A3E19}" dt="2021-03-12T19:23:08.397" v="745" actId="1035"/>
          <ac:spMkLst>
            <pc:docMk/>
            <pc:sldMk cId="4113938696" sldId="300"/>
            <ac:spMk id="9" creationId="{00000000-0000-0000-0000-000000000000}"/>
          </ac:spMkLst>
        </pc:spChg>
        <pc:spChg chg="mod">
          <ac:chgData name="Danny Young" userId="cb0f4ce2-eb4f-479e-8e8f-3beb257e632f" providerId="ADAL" clId="{52E293AA-8FB3-4FF5-AE81-2AF8FA2A3E19}" dt="2021-03-12T19:23:08.397" v="745" actId="1035"/>
          <ac:spMkLst>
            <pc:docMk/>
            <pc:sldMk cId="4113938696" sldId="300"/>
            <ac:spMk id="11" creationId="{00000000-0000-0000-0000-000000000000}"/>
          </ac:spMkLst>
        </pc:spChg>
        <pc:spChg chg="mod">
          <ac:chgData name="Danny Young" userId="cb0f4ce2-eb4f-479e-8e8f-3beb257e632f" providerId="ADAL" clId="{52E293AA-8FB3-4FF5-AE81-2AF8FA2A3E19}" dt="2021-03-12T19:23:08.397" v="745" actId="1035"/>
          <ac:spMkLst>
            <pc:docMk/>
            <pc:sldMk cId="4113938696" sldId="300"/>
            <ac:spMk id="14" creationId="{00000000-0000-0000-0000-000000000000}"/>
          </ac:spMkLst>
        </pc:spChg>
        <pc:graphicFrameChg chg="mod">
          <ac:chgData name="Danny Young" userId="cb0f4ce2-eb4f-479e-8e8f-3beb257e632f" providerId="ADAL" clId="{52E293AA-8FB3-4FF5-AE81-2AF8FA2A3E19}" dt="2021-03-12T19:23:08.397" v="745" actId="1035"/>
          <ac:graphicFrameMkLst>
            <pc:docMk/>
            <pc:sldMk cId="4113938696" sldId="300"/>
            <ac:graphicFrameMk id="4" creationId="{00000000-0000-0000-0000-000000000000}"/>
          </ac:graphicFrameMkLst>
        </pc:graphicFrameChg>
        <pc:graphicFrameChg chg="mod">
          <ac:chgData name="Danny Young" userId="cb0f4ce2-eb4f-479e-8e8f-3beb257e632f" providerId="ADAL" clId="{52E293AA-8FB3-4FF5-AE81-2AF8FA2A3E19}" dt="2021-03-12T19:23:08.397" v="745" actId="1035"/>
          <ac:graphicFrameMkLst>
            <pc:docMk/>
            <pc:sldMk cId="4113938696" sldId="300"/>
            <ac:graphicFrameMk id="12" creationId="{00000000-0000-0000-0000-000000000000}"/>
          </ac:graphicFrameMkLst>
        </pc:graphicFrameChg>
        <pc:graphicFrameChg chg="mod">
          <ac:chgData name="Danny Young" userId="cb0f4ce2-eb4f-479e-8e8f-3beb257e632f" providerId="ADAL" clId="{52E293AA-8FB3-4FF5-AE81-2AF8FA2A3E19}" dt="2021-03-12T19:23:08.397" v="745" actId="1035"/>
          <ac:graphicFrameMkLst>
            <pc:docMk/>
            <pc:sldMk cId="4113938696" sldId="300"/>
            <ac:graphicFrameMk id="13" creationId="{00000000-0000-0000-0000-000000000000}"/>
          </ac:graphicFrameMkLst>
        </pc:graphicFrameChg>
        <pc:graphicFrameChg chg="mod">
          <ac:chgData name="Danny Young" userId="cb0f4ce2-eb4f-479e-8e8f-3beb257e632f" providerId="ADAL" clId="{52E293AA-8FB3-4FF5-AE81-2AF8FA2A3E19}" dt="2021-03-12T19:23:08.397" v="745" actId="1035"/>
          <ac:graphicFrameMkLst>
            <pc:docMk/>
            <pc:sldMk cId="4113938696" sldId="300"/>
            <ac:graphicFrameMk id="15" creationId="{00000000-0000-0000-0000-000000000000}"/>
          </ac:graphicFrameMkLst>
        </pc:graphicFrameChg>
        <pc:graphicFrameChg chg="mod">
          <ac:chgData name="Danny Young" userId="cb0f4ce2-eb4f-479e-8e8f-3beb257e632f" providerId="ADAL" clId="{52E293AA-8FB3-4FF5-AE81-2AF8FA2A3E19}" dt="2021-03-12T19:23:08.397" v="745" actId="1035"/>
          <ac:graphicFrameMkLst>
            <pc:docMk/>
            <pc:sldMk cId="4113938696" sldId="300"/>
            <ac:graphicFrameMk id="1027" creationId="{00000000-0000-0000-0000-000000000000}"/>
          </ac:graphicFrameMkLst>
        </pc:graphicFrameChg>
        <pc:graphicFrameChg chg="mod">
          <ac:chgData name="Danny Young" userId="cb0f4ce2-eb4f-479e-8e8f-3beb257e632f" providerId="ADAL" clId="{52E293AA-8FB3-4FF5-AE81-2AF8FA2A3E19}" dt="2021-03-12T19:23:08.397" v="745" actId="1035"/>
          <ac:graphicFrameMkLst>
            <pc:docMk/>
            <pc:sldMk cId="4113938696" sldId="300"/>
            <ac:graphicFrameMk id="1028" creationId="{00000000-0000-0000-0000-000000000000}"/>
          </ac:graphicFrameMkLst>
        </pc:graphicFrameChg>
        <pc:graphicFrameChg chg="mod">
          <ac:chgData name="Danny Young" userId="cb0f4ce2-eb4f-479e-8e8f-3beb257e632f" providerId="ADAL" clId="{52E293AA-8FB3-4FF5-AE81-2AF8FA2A3E19}" dt="2021-03-12T19:23:08.397" v="745" actId="1035"/>
          <ac:graphicFrameMkLst>
            <pc:docMk/>
            <pc:sldMk cId="4113938696" sldId="300"/>
            <ac:graphicFrameMk id="1029" creationId="{00000000-0000-0000-0000-000000000000}"/>
          </ac:graphicFrameMkLst>
        </pc:graphicFrameChg>
        <pc:graphicFrameChg chg="mod">
          <ac:chgData name="Danny Young" userId="cb0f4ce2-eb4f-479e-8e8f-3beb257e632f" providerId="ADAL" clId="{52E293AA-8FB3-4FF5-AE81-2AF8FA2A3E19}" dt="2021-03-12T19:23:08.397" v="745" actId="1035"/>
          <ac:graphicFrameMkLst>
            <pc:docMk/>
            <pc:sldMk cId="4113938696" sldId="300"/>
            <ac:graphicFrameMk id="1033" creationId="{00000000-0000-0000-0000-000000000000}"/>
          </ac:graphicFrameMkLst>
        </pc:graphicFrameChg>
        <pc:graphicFrameChg chg="mod">
          <ac:chgData name="Danny Young" userId="cb0f4ce2-eb4f-479e-8e8f-3beb257e632f" providerId="ADAL" clId="{52E293AA-8FB3-4FF5-AE81-2AF8FA2A3E19}" dt="2021-03-12T19:23:08.397" v="745" actId="1035"/>
          <ac:graphicFrameMkLst>
            <pc:docMk/>
            <pc:sldMk cId="4113938696" sldId="300"/>
            <ac:graphicFrameMk id="1034" creationId="{00000000-0000-0000-0000-000000000000}"/>
          </ac:graphicFrameMkLst>
        </pc:graphicFrameChg>
        <pc:graphicFrameChg chg="mod">
          <ac:chgData name="Danny Young" userId="cb0f4ce2-eb4f-479e-8e8f-3beb257e632f" providerId="ADAL" clId="{52E293AA-8FB3-4FF5-AE81-2AF8FA2A3E19}" dt="2021-03-12T19:23:08.397" v="745" actId="1035"/>
          <ac:graphicFrameMkLst>
            <pc:docMk/>
            <pc:sldMk cId="4113938696" sldId="300"/>
            <ac:graphicFrameMk id="1035" creationId="{00000000-0000-0000-0000-000000000000}"/>
          </ac:graphicFrameMkLst>
        </pc:graphicFrameChg>
        <pc:graphicFrameChg chg="mod">
          <ac:chgData name="Danny Young" userId="cb0f4ce2-eb4f-479e-8e8f-3beb257e632f" providerId="ADAL" clId="{52E293AA-8FB3-4FF5-AE81-2AF8FA2A3E19}" dt="2021-03-12T19:23:08.397" v="745" actId="1035"/>
          <ac:graphicFrameMkLst>
            <pc:docMk/>
            <pc:sldMk cId="4113938696" sldId="300"/>
            <ac:graphicFrameMk id="1036" creationId="{00000000-0000-0000-0000-000000000000}"/>
          </ac:graphicFrameMkLst>
        </pc:graphicFrameChg>
        <pc:graphicFrameChg chg="mod">
          <ac:chgData name="Danny Young" userId="cb0f4ce2-eb4f-479e-8e8f-3beb257e632f" providerId="ADAL" clId="{52E293AA-8FB3-4FF5-AE81-2AF8FA2A3E19}" dt="2021-03-12T19:23:08.397" v="745" actId="1035"/>
          <ac:graphicFrameMkLst>
            <pc:docMk/>
            <pc:sldMk cId="4113938696" sldId="300"/>
            <ac:graphicFrameMk id="1037" creationId="{00000000-0000-0000-0000-000000000000}"/>
          </ac:graphicFrameMkLst>
        </pc:graphicFrameChg>
        <pc:cxnChg chg="mod">
          <ac:chgData name="Danny Young" userId="cb0f4ce2-eb4f-479e-8e8f-3beb257e632f" providerId="ADAL" clId="{52E293AA-8FB3-4FF5-AE81-2AF8FA2A3E19}" dt="2021-03-12T19:23:08.397" v="745" actId="1035"/>
          <ac:cxnSpMkLst>
            <pc:docMk/>
            <pc:sldMk cId="4113938696" sldId="300"/>
            <ac:cxnSpMk id="21" creationId="{00000000-0000-0000-0000-000000000000}"/>
          </ac:cxnSpMkLst>
        </pc:cxnChg>
        <pc:cxnChg chg="mod">
          <ac:chgData name="Danny Young" userId="cb0f4ce2-eb4f-479e-8e8f-3beb257e632f" providerId="ADAL" clId="{52E293AA-8FB3-4FF5-AE81-2AF8FA2A3E19}" dt="2021-03-12T19:23:08.397" v="745" actId="1035"/>
          <ac:cxnSpMkLst>
            <pc:docMk/>
            <pc:sldMk cId="4113938696" sldId="300"/>
            <ac:cxnSpMk id="22" creationId="{00000000-0000-0000-0000-000000000000}"/>
          </ac:cxnSpMkLst>
        </pc:cxnChg>
        <pc:cxnChg chg="mod">
          <ac:chgData name="Danny Young" userId="cb0f4ce2-eb4f-479e-8e8f-3beb257e632f" providerId="ADAL" clId="{52E293AA-8FB3-4FF5-AE81-2AF8FA2A3E19}" dt="2021-03-12T19:23:08.397" v="745" actId="1035"/>
          <ac:cxnSpMkLst>
            <pc:docMk/>
            <pc:sldMk cId="4113938696" sldId="300"/>
            <ac:cxnSpMk id="23" creationId="{00000000-0000-0000-0000-000000000000}"/>
          </ac:cxnSpMkLst>
        </pc:cxnChg>
        <pc:cxnChg chg="mod">
          <ac:chgData name="Danny Young" userId="cb0f4ce2-eb4f-479e-8e8f-3beb257e632f" providerId="ADAL" clId="{52E293AA-8FB3-4FF5-AE81-2AF8FA2A3E19}" dt="2021-03-12T19:23:08.397" v="745" actId="1035"/>
          <ac:cxnSpMkLst>
            <pc:docMk/>
            <pc:sldMk cId="4113938696" sldId="300"/>
            <ac:cxnSpMk id="25" creationId="{00000000-0000-0000-0000-000000000000}"/>
          </ac:cxnSpMkLst>
        </pc:cxnChg>
        <pc:cxnChg chg="mod">
          <ac:chgData name="Danny Young" userId="cb0f4ce2-eb4f-479e-8e8f-3beb257e632f" providerId="ADAL" clId="{52E293AA-8FB3-4FF5-AE81-2AF8FA2A3E19}" dt="2021-03-12T19:23:08.397" v="745" actId="1035"/>
          <ac:cxnSpMkLst>
            <pc:docMk/>
            <pc:sldMk cId="4113938696" sldId="300"/>
            <ac:cxnSpMk id="26" creationId="{00000000-0000-0000-0000-000000000000}"/>
          </ac:cxnSpMkLst>
        </pc:cxnChg>
        <pc:cxnChg chg="mod">
          <ac:chgData name="Danny Young" userId="cb0f4ce2-eb4f-479e-8e8f-3beb257e632f" providerId="ADAL" clId="{52E293AA-8FB3-4FF5-AE81-2AF8FA2A3E19}" dt="2021-03-12T19:23:08.397" v="745" actId="1035"/>
          <ac:cxnSpMkLst>
            <pc:docMk/>
            <pc:sldMk cId="4113938696" sldId="300"/>
            <ac:cxnSpMk id="28" creationId="{00000000-0000-0000-0000-000000000000}"/>
          </ac:cxnSpMkLst>
        </pc:cxnChg>
        <pc:cxnChg chg="mod">
          <ac:chgData name="Danny Young" userId="cb0f4ce2-eb4f-479e-8e8f-3beb257e632f" providerId="ADAL" clId="{52E293AA-8FB3-4FF5-AE81-2AF8FA2A3E19}" dt="2021-03-12T19:23:08.397" v="745" actId="1035"/>
          <ac:cxnSpMkLst>
            <pc:docMk/>
            <pc:sldMk cId="4113938696" sldId="300"/>
            <ac:cxnSpMk id="29" creationId="{00000000-0000-0000-0000-000000000000}"/>
          </ac:cxnSpMkLst>
        </pc:cxnChg>
        <pc:cxnChg chg="mod">
          <ac:chgData name="Danny Young" userId="cb0f4ce2-eb4f-479e-8e8f-3beb257e632f" providerId="ADAL" clId="{52E293AA-8FB3-4FF5-AE81-2AF8FA2A3E19}" dt="2021-03-12T19:23:08.397" v="745" actId="1035"/>
          <ac:cxnSpMkLst>
            <pc:docMk/>
            <pc:sldMk cId="4113938696" sldId="300"/>
            <ac:cxnSpMk id="30" creationId="{00000000-0000-0000-0000-000000000000}"/>
          </ac:cxnSpMkLst>
        </pc:cxnChg>
      </pc:sldChg>
      <pc:sldChg chg="modSp mod">
        <pc:chgData name="Danny Young" userId="cb0f4ce2-eb4f-479e-8e8f-3beb257e632f" providerId="ADAL" clId="{52E293AA-8FB3-4FF5-AE81-2AF8FA2A3E19}" dt="2021-03-12T19:23:21.692" v="747" actId="20577"/>
        <pc:sldMkLst>
          <pc:docMk/>
          <pc:sldMk cId="4197130313" sldId="301"/>
        </pc:sldMkLst>
        <pc:spChg chg="mod">
          <ac:chgData name="Danny Young" userId="cb0f4ce2-eb4f-479e-8e8f-3beb257e632f" providerId="ADAL" clId="{52E293AA-8FB3-4FF5-AE81-2AF8FA2A3E19}" dt="2021-03-12T19:23:21.692" v="747" actId="20577"/>
          <ac:spMkLst>
            <pc:docMk/>
            <pc:sldMk cId="4197130313" sldId="301"/>
            <ac:spMk id="2" creationId="{00000000-0000-0000-0000-000000000000}"/>
          </ac:spMkLst>
        </pc:spChg>
      </pc:sldChg>
      <pc:sldChg chg="addSp delSp modSp mod addAnim delAnim">
        <pc:chgData name="Danny Young" userId="cb0f4ce2-eb4f-479e-8e8f-3beb257e632f" providerId="ADAL" clId="{52E293AA-8FB3-4FF5-AE81-2AF8FA2A3E19}" dt="2021-03-24T17:51:31.952" v="1235" actId="21"/>
        <pc:sldMkLst>
          <pc:docMk/>
          <pc:sldMk cId="1466083630" sldId="306"/>
        </pc:sldMkLst>
        <pc:graphicFrameChg chg="add del mod">
          <ac:chgData name="Danny Young" userId="cb0f4ce2-eb4f-479e-8e8f-3beb257e632f" providerId="ADAL" clId="{52E293AA-8FB3-4FF5-AE81-2AF8FA2A3E19}" dt="2021-03-24T17:51:31.952" v="1235" actId="21"/>
          <ac:graphicFrameMkLst>
            <pc:docMk/>
            <pc:sldMk cId="1466083630" sldId="306"/>
            <ac:graphicFrameMk id="25" creationId="{6B388370-E9ED-4247-98FD-1072E91DC87A}"/>
          </ac:graphicFrameMkLst>
        </pc:graphicFrameChg>
      </pc:sldChg>
      <pc:sldChg chg="addSp delSp modSp new mod delAnim modAnim">
        <pc:chgData name="Danny Young" userId="cb0f4ce2-eb4f-479e-8e8f-3beb257e632f" providerId="ADAL" clId="{52E293AA-8FB3-4FF5-AE81-2AF8FA2A3E19}" dt="2021-03-24T17:47:05.920" v="1187" actId="20577"/>
        <pc:sldMkLst>
          <pc:docMk/>
          <pc:sldMk cId="2886159956" sldId="308"/>
        </pc:sldMkLst>
        <pc:spChg chg="mod">
          <ac:chgData name="Danny Young" userId="cb0f4ce2-eb4f-479e-8e8f-3beb257e632f" providerId="ADAL" clId="{52E293AA-8FB3-4FF5-AE81-2AF8FA2A3E19}" dt="2021-03-12T19:10:52.312" v="378" actId="20577"/>
          <ac:spMkLst>
            <pc:docMk/>
            <pc:sldMk cId="2886159956" sldId="308"/>
            <ac:spMk id="2" creationId="{352E365B-2D16-4B96-B97E-2A1FF87A2E5D}"/>
          </ac:spMkLst>
        </pc:spChg>
        <pc:spChg chg="mod">
          <ac:chgData name="Danny Young" userId="cb0f4ce2-eb4f-479e-8e8f-3beb257e632f" providerId="ADAL" clId="{52E293AA-8FB3-4FF5-AE81-2AF8FA2A3E19}" dt="2021-03-24T17:47:05.920" v="1187" actId="20577"/>
          <ac:spMkLst>
            <pc:docMk/>
            <pc:sldMk cId="2886159956" sldId="308"/>
            <ac:spMk id="3" creationId="{BC12FD83-9242-481E-A365-BC073EF1E2DD}"/>
          </ac:spMkLst>
        </pc:spChg>
        <pc:spChg chg="add mod">
          <ac:chgData name="Danny Young" userId="cb0f4ce2-eb4f-479e-8e8f-3beb257e632f" providerId="ADAL" clId="{52E293AA-8FB3-4FF5-AE81-2AF8FA2A3E19}" dt="2021-03-24T17:40:42.699" v="819" actId="1076"/>
          <ac:spMkLst>
            <pc:docMk/>
            <pc:sldMk cId="2886159956" sldId="308"/>
            <ac:spMk id="5" creationId="{721F524B-FE1E-451A-9F92-EE9E3D7BB9C2}"/>
          </ac:spMkLst>
        </pc:spChg>
        <pc:spChg chg="add mod">
          <ac:chgData name="Danny Young" userId="cb0f4ce2-eb4f-479e-8e8f-3beb257e632f" providerId="ADAL" clId="{52E293AA-8FB3-4FF5-AE81-2AF8FA2A3E19}" dt="2021-03-24T17:40:42.699" v="819" actId="1076"/>
          <ac:spMkLst>
            <pc:docMk/>
            <pc:sldMk cId="2886159956" sldId="308"/>
            <ac:spMk id="6" creationId="{5251B7E8-C8DD-4B96-B3D8-599DD240B3A7}"/>
          </ac:spMkLst>
        </pc:spChg>
        <pc:spChg chg="add mod">
          <ac:chgData name="Danny Young" userId="cb0f4ce2-eb4f-479e-8e8f-3beb257e632f" providerId="ADAL" clId="{52E293AA-8FB3-4FF5-AE81-2AF8FA2A3E19}" dt="2021-03-24T17:40:42.699" v="819" actId="1076"/>
          <ac:spMkLst>
            <pc:docMk/>
            <pc:sldMk cId="2886159956" sldId="308"/>
            <ac:spMk id="8" creationId="{F1DA8609-4F2B-43E3-BA0B-F35CF7F26B2D}"/>
          </ac:spMkLst>
        </pc:spChg>
        <pc:spChg chg="add del mod">
          <ac:chgData name="Danny Young" userId="cb0f4ce2-eb4f-479e-8e8f-3beb257e632f" providerId="ADAL" clId="{52E293AA-8FB3-4FF5-AE81-2AF8FA2A3E19}" dt="2021-03-12T19:16:43.781" v="621" actId="21"/>
          <ac:spMkLst>
            <pc:docMk/>
            <pc:sldMk cId="2886159956" sldId="308"/>
            <ac:spMk id="9" creationId="{36438B1D-DAF5-4040-99DB-176B3840149F}"/>
          </ac:spMkLst>
        </pc:spChg>
        <pc:spChg chg="add mod">
          <ac:chgData name="Danny Young" userId="cb0f4ce2-eb4f-479e-8e8f-3beb257e632f" providerId="ADAL" clId="{52E293AA-8FB3-4FF5-AE81-2AF8FA2A3E19}" dt="2021-03-24T17:40:42.699" v="819" actId="1076"/>
          <ac:spMkLst>
            <pc:docMk/>
            <pc:sldMk cId="2886159956" sldId="308"/>
            <ac:spMk id="12" creationId="{B8BAE033-3AB5-4842-BA1E-EC60976384B5}"/>
          </ac:spMkLst>
        </pc:spChg>
        <pc:spChg chg="add mod">
          <ac:chgData name="Danny Young" userId="cb0f4ce2-eb4f-479e-8e8f-3beb257e632f" providerId="ADAL" clId="{52E293AA-8FB3-4FF5-AE81-2AF8FA2A3E19}" dt="2021-03-24T17:40:42.699" v="819" actId="1076"/>
          <ac:spMkLst>
            <pc:docMk/>
            <pc:sldMk cId="2886159956" sldId="308"/>
            <ac:spMk id="19" creationId="{745148F2-4696-4D43-9B53-272A85A94942}"/>
          </ac:spMkLst>
        </pc:spChg>
        <pc:spChg chg="add mod">
          <ac:chgData name="Danny Young" userId="cb0f4ce2-eb4f-479e-8e8f-3beb257e632f" providerId="ADAL" clId="{52E293AA-8FB3-4FF5-AE81-2AF8FA2A3E19}" dt="2021-03-24T17:40:42.699" v="819" actId="1076"/>
          <ac:spMkLst>
            <pc:docMk/>
            <pc:sldMk cId="2886159956" sldId="308"/>
            <ac:spMk id="21" creationId="{844CA2AA-25CC-44CB-8F68-E21845C74043}"/>
          </ac:spMkLst>
        </pc:spChg>
        <pc:graphicFrameChg chg="add del mod">
          <ac:chgData name="Danny Young" userId="cb0f4ce2-eb4f-479e-8e8f-3beb257e632f" providerId="ADAL" clId="{52E293AA-8FB3-4FF5-AE81-2AF8FA2A3E19}" dt="2021-03-12T19:16:27.979" v="613" actId="21"/>
          <ac:graphicFrameMkLst>
            <pc:docMk/>
            <pc:sldMk cId="2886159956" sldId="308"/>
            <ac:graphicFrameMk id="4" creationId="{D93062D0-E2DC-4C5F-94B3-294F3D79671A}"/>
          </ac:graphicFrameMkLst>
        </pc:graphicFrameChg>
        <pc:graphicFrameChg chg="add del mod">
          <ac:chgData name="Danny Young" userId="cb0f4ce2-eb4f-479e-8e8f-3beb257e632f" providerId="ADAL" clId="{52E293AA-8FB3-4FF5-AE81-2AF8FA2A3E19}" dt="2021-03-12T19:16:42.431" v="619" actId="21"/>
          <ac:graphicFrameMkLst>
            <pc:docMk/>
            <pc:sldMk cId="2886159956" sldId="308"/>
            <ac:graphicFrameMk id="7" creationId="{EC2E39BD-0A5C-4B4F-BE12-969F7CD96DB3}"/>
          </ac:graphicFrameMkLst>
        </pc:graphicFrameChg>
        <pc:graphicFrameChg chg="add mod">
          <ac:chgData name="Danny Young" userId="cb0f4ce2-eb4f-479e-8e8f-3beb257e632f" providerId="ADAL" clId="{52E293AA-8FB3-4FF5-AE81-2AF8FA2A3E19}" dt="2021-03-24T17:40:42.699" v="819" actId="1076"/>
          <ac:graphicFrameMkLst>
            <pc:docMk/>
            <pc:sldMk cId="2886159956" sldId="308"/>
            <ac:graphicFrameMk id="10" creationId="{3D6BD680-E553-4043-8CCA-5FC8642C6E1D}"/>
          </ac:graphicFrameMkLst>
        </pc:graphicFrameChg>
        <pc:graphicFrameChg chg="add mod">
          <ac:chgData name="Danny Young" userId="cb0f4ce2-eb4f-479e-8e8f-3beb257e632f" providerId="ADAL" clId="{52E293AA-8FB3-4FF5-AE81-2AF8FA2A3E19}" dt="2021-03-24T17:40:42.699" v="819" actId="1076"/>
          <ac:graphicFrameMkLst>
            <pc:docMk/>
            <pc:sldMk cId="2886159956" sldId="308"/>
            <ac:graphicFrameMk id="11" creationId="{F90E5D58-BCC6-42C2-9855-6A7C36CC5CE6}"/>
          </ac:graphicFrameMkLst>
        </pc:graphicFrameChg>
        <pc:graphicFrameChg chg="add mod">
          <ac:chgData name="Danny Young" userId="cb0f4ce2-eb4f-479e-8e8f-3beb257e632f" providerId="ADAL" clId="{52E293AA-8FB3-4FF5-AE81-2AF8FA2A3E19}" dt="2021-03-24T17:40:42.699" v="819" actId="1076"/>
          <ac:graphicFrameMkLst>
            <pc:docMk/>
            <pc:sldMk cId="2886159956" sldId="308"/>
            <ac:graphicFrameMk id="16" creationId="{65EB3894-8A89-4274-B1C0-D67FF5F9239D}"/>
          </ac:graphicFrameMkLst>
        </pc:graphicFrameChg>
        <pc:graphicFrameChg chg="add mod">
          <ac:chgData name="Danny Young" userId="cb0f4ce2-eb4f-479e-8e8f-3beb257e632f" providerId="ADAL" clId="{52E293AA-8FB3-4FF5-AE81-2AF8FA2A3E19}" dt="2021-03-24T17:40:42.699" v="819" actId="1076"/>
          <ac:graphicFrameMkLst>
            <pc:docMk/>
            <pc:sldMk cId="2886159956" sldId="308"/>
            <ac:graphicFrameMk id="17" creationId="{A860B121-E436-49FE-8297-19D3C6EB119E}"/>
          </ac:graphicFrameMkLst>
        </pc:graphicFrameChg>
        <pc:graphicFrameChg chg="add del mod">
          <ac:chgData name="Danny Young" userId="cb0f4ce2-eb4f-479e-8e8f-3beb257e632f" providerId="ADAL" clId="{52E293AA-8FB3-4FF5-AE81-2AF8FA2A3E19}" dt="2021-03-12T19:21:40.940" v="722" actId="21"/>
          <ac:graphicFrameMkLst>
            <pc:docMk/>
            <pc:sldMk cId="2886159956" sldId="308"/>
            <ac:graphicFrameMk id="18" creationId="{5B4F03A4-6E77-4268-9E08-CD55923A317A}"/>
          </ac:graphicFrameMkLst>
        </pc:graphicFrameChg>
        <pc:graphicFrameChg chg="add mod">
          <ac:chgData name="Danny Young" userId="cb0f4ce2-eb4f-479e-8e8f-3beb257e632f" providerId="ADAL" clId="{52E293AA-8FB3-4FF5-AE81-2AF8FA2A3E19}" dt="2021-03-12T19:21:34.971" v="719"/>
          <ac:graphicFrameMkLst>
            <pc:docMk/>
            <pc:sldMk cId="2886159956" sldId="308"/>
            <ac:graphicFrameMk id="20" creationId="{5F87E70A-00D6-437F-BDFD-0128C4D9FF3F}"/>
          </ac:graphicFrameMkLst>
        </pc:graphicFrameChg>
        <pc:graphicFrameChg chg="add mod">
          <ac:chgData name="Danny Young" userId="cb0f4ce2-eb4f-479e-8e8f-3beb257e632f" providerId="ADAL" clId="{52E293AA-8FB3-4FF5-AE81-2AF8FA2A3E19}" dt="2021-03-24T17:40:42.699" v="819" actId="1076"/>
          <ac:graphicFrameMkLst>
            <pc:docMk/>
            <pc:sldMk cId="2886159956" sldId="308"/>
            <ac:graphicFrameMk id="22" creationId="{B88045D2-61BD-4F06-BE94-1041083FA68E}"/>
          </ac:graphicFrameMkLst>
        </pc:graphicFrameChg>
        <pc:graphicFrameChg chg="add mod">
          <ac:chgData name="Danny Young" userId="cb0f4ce2-eb4f-479e-8e8f-3beb257e632f" providerId="ADAL" clId="{52E293AA-8FB3-4FF5-AE81-2AF8FA2A3E19}" dt="2021-03-24T17:40:42.699" v="819" actId="1076"/>
          <ac:graphicFrameMkLst>
            <pc:docMk/>
            <pc:sldMk cId="2886159956" sldId="308"/>
            <ac:graphicFrameMk id="25" creationId="{3222F343-8C9F-4225-8BED-4435048ADF3E}"/>
          </ac:graphicFrameMkLst>
        </pc:graphicFrameChg>
        <pc:cxnChg chg="add mod">
          <ac:chgData name="Danny Young" userId="cb0f4ce2-eb4f-479e-8e8f-3beb257e632f" providerId="ADAL" clId="{52E293AA-8FB3-4FF5-AE81-2AF8FA2A3E19}" dt="2021-03-24T17:40:42.699" v="819" actId="1076"/>
          <ac:cxnSpMkLst>
            <pc:docMk/>
            <pc:sldMk cId="2886159956" sldId="308"/>
            <ac:cxnSpMk id="14" creationId="{86E4F2F5-7327-4525-911C-66A3D692D2F3}"/>
          </ac:cxnSpMkLst>
        </pc:cxnChg>
        <pc:cxnChg chg="add mod">
          <ac:chgData name="Danny Young" userId="cb0f4ce2-eb4f-479e-8e8f-3beb257e632f" providerId="ADAL" clId="{52E293AA-8FB3-4FF5-AE81-2AF8FA2A3E19}" dt="2021-03-24T17:40:42.699" v="819" actId="1076"/>
          <ac:cxnSpMkLst>
            <pc:docMk/>
            <pc:sldMk cId="2886159956" sldId="308"/>
            <ac:cxnSpMk id="15" creationId="{85521091-0748-4C9F-B3E5-E6BAD4068D5A}"/>
          </ac:cxnSpMkLst>
        </pc:cxnChg>
        <pc:cxnChg chg="add mod">
          <ac:chgData name="Danny Young" userId="cb0f4ce2-eb4f-479e-8e8f-3beb257e632f" providerId="ADAL" clId="{52E293AA-8FB3-4FF5-AE81-2AF8FA2A3E19}" dt="2021-03-24T17:40:42.699" v="819" actId="1076"/>
          <ac:cxnSpMkLst>
            <pc:docMk/>
            <pc:sldMk cId="2886159956" sldId="308"/>
            <ac:cxnSpMk id="23" creationId="{B0BE7656-42FC-4292-B5CF-11040AD3BAD4}"/>
          </ac:cxnSpMkLst>
        </pc:cxnChg>
        <pc:cxnChg chg="add mod">
          <ac:chgData name="Danny Young" userId="cb0f4ce2-eb4f-479e-8e8f-3beb257e632f" providerId="ADAL" clId="{52E293AA-8FB3-4FF5-AE81-2AF8FA2A3E19}" dt="2021-03-24T17:40:42.699" v="819" actId="1076"/>
          <ac:cxnSpMkLst>
            <pc:docMk/>
            <pc:sldMk cId="2886159956" sldId="308"/>
            <ac:cxnSpMk id="24" creationId="{89F31D68-8AA3-4437-9609-ABC913AF277F}"/>
          </ac:cxnSpMkLst>
        </pc:cxnChg>
      </pc:sldChg>
      <pc:sldChg chg="addSp delSp modSp new mod">
        <pc:chgData name="Danny Young" userId="cb0f4ce2-eb4f-479e-8e8f-3beb257e632f" providerId="ADAL" clId="{52E293AA-8FB3-4FF5-AE81-2AF8FA2A3E19}" dt="2021-03-12T19:26:35.960" v="818" actId="1076"/>
        <pc:sldMkLst>
          <pc:docMk/>
          <pc:sldMk cId="1538359613" sldId="309"/>
        </pc:sldMkLst>
        <pc:spChg chg="mod">
          <ac:chgData name="Danny Young" userId="cb0f4ce2-eb4f-479e-8e8f-3beb257e632f" providerId="ADAL" clId="{52E293AA-8FB3-4FF5-AE81-2AF8FA2A3E19}" dt="2021-03-12T19:24:05.388" v="788" actId="27636"/>
          <ac:spMkLst>
            <pc:docMk/>
            <pc:sldMk cId="1538359613" sldId="309"/>
            <ac:spMk id="2" creationId="{FEA555A7-B41B-460B-8528-0C8DDC71178A}"/>
          </ac:spMkLst>
        </pc:spChg>
        <pc:spChg chg="del">
          <ac:chgData name="Danny Young" userId="cb0f4ce2-eb4f-479e-8e8f-3beb257e632f" providerId="ADAL" clId="{52E293AA-8FB3-4FF5-AE81-2AF8FA2A3E19}" dt="2021-03-12T19:24:07.303" v="789" actId="478"/>
          <ac:spMkLst>
            <pc:docMk/>
            <pc:sldMk cId="1538359613" sldId="309"/>
            <ac:spMk id="3" creationId="{00A1945E-4AA2-44CC-B6E1-20E02201F993}"/>
          </ac:spMkLst>
        </pc:spChg>
        <pc:graphicFrameChg chg="add mod">
          <ac:chgData name="Danny Young" userId="cb0f4ce2-eb4f-479e-8e8f-3beb257e632f" providerId="ADAL" clId="{52E293AA-8FB3-4FF5-AE81-2AF8FA2A3E19}" dt="2021-03-12T19:25:13.778" v="798" actId="14100"/>
          <ac:graphicFrameMkLst>
            <pc:docMk/>
            <pc:sldMk cId="1538359613" sldId="309"/>
            <ac:graphicFrameMk id="4" creationId="{57582F33-F37A-48D6-A737-73843022EF61}"/>
          </ac:graphicFrameMkLst>
        </pc:graphicFrameChg>
        <pc:graphicFrameChg chg="add mod">
          <ac:chgData name="Danny Young" userId="cb0f4ce2-eb4f-479e-8e8f-3beb257e632f" providerId="ADAL" clId="{52E293AA-8FB3-4FF5-AE81-2AF8FA2A3E19}" dt="2021-03-12T19:25:45.460" v="810" actId="1038"/>
          <ac:graphicFrameMkLst>
            <pc:docMk/>
            <pc:sldMk cId="1538359613" sldId="309"/>
            <ac:graphicFrameMk id="5" creationId="{E1281A4F-8F65-4794-849E-0422A975E96E}"/>
          </ac:graphicFrameMkLst>
        </pc:graphicFrameChg>
        <pc:graphicFrameChg chg="add mod">
          <ac:chgData name="Danny Young" userId="cb0f4ce2-eb4f-479e-8e8f-3beb257e632f" providerId="ADAL" clId="{52E293AA-8FB3-4FF5-AE81-2AF8FA2A3E19}" dt="2021-03-12T19:26:35.960" v="818" actId="1076"/>
          <ac:graphicFrameMkLst>
            <pc:docMk/>
            <pc:sldMk cId="1538359613" sldId="309"/>
            <ac:graphicFrameMk id="6" creationId="{CDD87EC4-8D18-4290-8774-55FD065C101A}"/>
          </ac:graphicFrameMkLst>
        </pc:graphicFrameChg>
      </pc:sldChg>
      <pc:sldChg chg="addSp modSp new mod">
        <pc:chgData name="Danny Young" userId="cb0f4ce2-eb4f-479e-8e8f-3beb257e632f" providerId="ADAL" clId="{52E293AA-8FB3-4FF5-AE81-2AF8FA2A3E19}" dt="2021-03-24T17:49:47.768" v="1231"/>
        <pc:sldMkLst>
          <pc:docMk/>
          <pc:sldMk cId="3818188177" sldId="310"/>
        </pc:sldMkLst>
        <pc:spChg chg="mod">
          <ac:chgData name="Danny Young" userId="cb0f4ce2-eb4f-479e-8e8f-3beb257e632f" providerId="ADAL" clId="{52E293AA-8FB3-4FF5-AE81-2AF8FA2A3E19}" dt="2021-03-24T17:43:42.796" v="1144" actId="20577"/>
          <ac:spMkLst>
            <pc:docMk/>
            <pc:sldMk cId="3818188177" sldId="310"/>
            <ac:spMk id="2" creationId="{4440BAE7-4AA1-484F-B025-2E657012643D}"/>
          </ac:spMkLst>
        </pc:spChg>
        <pc:spChg chg="mod">
          <ac:chgData name="Danny Young" userId="cb0f4ce2-eb4f-479e-8e8f-3beb257e632f" providerId="ADAL" clId="{52E293AA-8FB3-4FF5-AE81-2AF8FA2A3E19}" dt="2021-03-24T17:43:56.686" v="1158" actId="27636"/>
          <ac:spMkLst>
            <pc:docMk/>
            <pc:sldMk cId="3818188177" sldId="310"/>
            <ac:spMk id="3" creationId="{9180D7FC-29D4-4B19-8536-9EF0316FF68E}"/>
          </ac:spMkLst>
        </pc:spChg>
        <pc:graphicFrameChg chg="add mod">
          <ac:chgData name="Danny Young" userId="cb0f4ce2-eb4f-479e-8e8f-3beb257e632f" providerId="ADAL" clId="{52E293AA-8FB3-4FF5-AE81-2AF8FA2A3E19}" dt="2021-03-24T17:45:19.606" v="1164" actId="14100"/>
          <ac:graphicFrameMkLst>
            <pc:docMk/>
            <pc:sldMk cId="3818188177" sldId="310"/>
            <ac:graphicFrameMk id="4" creationId="{61AA3C24-3161-419D-B799-B27048184AA4}"/>
          </ac:graphicFrameMkLst>
        </pc:graphicFrameChg>
        <pc:graphicFrameChg chg="add mod">
          <ac:chgData name="Danny Young" userId="cb0f4ce2-eb4f-479e-8e8f-3beb257e632f" providerId="ADAL" clId="{52E293AA-8FB3-4FF5-AE81-2AF8FA2A3E19}" dt="2021-03-24T17:49:47.768" v="1231"/>
          <ac:graphicFrameMkLst>
            <pc:docMk/>
            <pc:sldMk cId="3818188177" sldId="310"/>
            <ac:graphicFrameMk id="5" creationId="{FDB0C980-1359-4D8E-A652-AF9FF015089E}"/>
          </ac:graphicFrameMkLst>
        </pc:graphicFrameChg>
        <pc:graphicFrameChg chg="add mod">
          <ac:chgData name="Danny Young" userId="cb0f4ce2-eb4f-479e-8e8f-3beb257e632f" providerId="ADAL" clId="{52E293AA-8FB3-4FF5-AE81-2AF8FA2A3E19}" dt="2021-03-24T17:49:38.860" v="1230"/>
          <ac:graphicFrameMkLst>
            <pc:docMk/>
            <pc:sldMk cId="3818188177" sldId="310"/>
            <ac:graphicFrameMk id="6" creationId="{21B2D7CF-F074-40CC-8EBD-A5E69914245B}"/>
          </ac:graphicFrameMkLst>
        </pc:graphicFrameChg>
      </pc:sldChg>
      <pc:sldChg chg="addSp delSp modSp new mod modAnim">
        <pc:chgData name="Danny Young" userId="cb0f4ce2-eb4f-479e-8e8f-3beb257e632f" providerId="ADAL" clId="{52E293AA-8FB3-4FF5-AE81-2AF8FA2A3E19}" dt="2021-03-24T17:51:41.782" v="1239" actId="478"/>
        <pc:sldMkLst>
          <pc:docMk/>
          <pc:sldMk cId="780213128" sldId="311"/>
        </pc:sldMkLst>
        <pc:spChg chg="del">
          <ac:chgData name="Danny Young" userId="cb0f4ce2-eb4f-479e-8e8f-3beb257e632f" providerId="ADAL" clId="{52E293AA-8FB3-4FF5-AE81-2AF8FA2A3E19}" dt="2021-03-24T17:51:41.782" v="1239" actId="478"/>
          <ac:spMkLst>
            <pc:docMk/>
            <pc:sldMk cId="780213128" sldId="311"/>
            <ac:spMk id="2" creationId="{60C0DC11-6C9A-48C1-8FF4-891F0852FD83}"/>
          </ac:spMkLst>
        </pc:spChg>
        <pc:spChg chg="del">
          <ac:chgData name="Danny Young" userId="cb0f4ce2-eb4f-479e-8e8f-3beb257e632f" providerId="ADAL" clId="{52E293AA-8FB3-4FF5-AE81-2AF8FA2A3E19}" dt="2021-03-24T17:51:41.782" v="1239" actId="478"/>
          <ac:spMkLst>
            <pc:docMk/>
            <pc:sldMk cId="780213128" sldId="311"/>
            <ac:spMk id="3" creationId="{2C024979-37A0-4404-97CF-E13D466F566B}"/>
          </ac:spMkLst>
        </pc:spChg>
        <pc:graphicFrameChg chg="add mod">
          <ac:chgData name="Danny Young" userId="cb0f4ce2-eb4f-479e-8e8f-3beb257e632f" providerId="ADAL" clId="{52E293AA-8FB3-4FF5-AE81-2AF8FA2A3E19}" dt="2021-03-24T17:51:39.337" v="1238" actId="1076"/>
          <ac:graphicFrameMkLst>
            <pc:docMk/>
            <pc:sldMk cId="780213128" sldId="311"/>
            <ac:graphicFrameMk id="4" creationId="{C49913C0-865B-4431-BDBC-3D4CDBC7199F}"/>
          </ac:graphicFrameMkLst>
        </pc:graphicFrameChg>
      </pc:sldChg>
    </pc:docChg>
  </pc:docChgLst>
  <pc:docChgLst>
    <pc:chgData name="Danny Young" userId="cb0f4ce2-eb4f-479e-8e8f-3beb257e632f" providerId="ADAL" clId="{F4617D73-CADD-470A-8E25-C5C9DA7A2065}"/>
    <pc:docChg chg="custSel addSld delSld modSld">
      <pc:chgData name="Danny Young" userId="cb0f4ce2-eb4f-479e-8e8f-3beb257e632f" providerId="ADAL" clId="{F4617D73-CADD-470A-8E25-C5C9DA7A2065}" dt="2021-03-04T06:27:14.653" v="584" actId="1076"/>
      <pc:docMkLst>
        <pc:docMk/>
      </pc:docMkLst>
      <pc:sldChg chg="modSp mod">
        <pc:chgData name="Danny Young" userId="cb0f4ce2-eb4f-479e-8e8f-3beb257e632f" providerId="ADAL" clId="{F4617D73-CADD-470A-8E25-C5C9DA7A2065}" dt="2021-03-04T05:58:56.640" v="38" actId="20577"/>
        <pc:sldMkLst>
          <pc:docMk/>
          <pc:sldMk cId="299890425" sldId="256"/>
        </pc:sldMkLst>
        <pc:spChg chg="mod">
          <ac:chgData name="Danny Young" userId="cb0f4ce2-eb4f-479e-8e8f-3beb257e632f" providerId="ADAL" clId="{F4617D73-CADD-470A-8E25-C5C9DA7A2065}" dt="2021-03-04T05:58:56.640" v="38" actId="20577"/>
          <ac:spMkLst>
            <pc:docMk/>
            <pc:sldMk cId="299890425" sldId="256"/>
            <ac:spMk id="2" creationId="{00000000-0000-0000-0000-000000000000}"/>
          </ac:spMkLst>
        </pc:spChg>
      </pc:sldChg>
      <pc:sldChg chg="addSp modSp mod modAnim">
        <pc:chgData name="Danny Young" userId="cb0f4ce2-eb4f-479e-8e8f-3beb257e632f" providerId="ADAL" clId="{F4617D73-CADD-470A-8E25-C5C9DA7A2065}" dt="2021-03-04T06:27:00.287" v="580"/>
        <pc:sldMkLst>
          <pc:docMk/>
          <pc:sldMk cId="2362125724" sldId="280"/>
        </pc:sldMkLst>
        <pc:graphicFrameChg chg="add mod">
          <ac:chgData name="Danny Young" userId="cb0f4ce2-eb4f-479e-8e8f-3beb257e632f" providerId="ADAL" clId="{F4617D73-CADD-470A-8E25-C5C9DA7A2065}" dt="2021-03-04T06:24:51.616" v="555" actId="1076"/>
          <ac:graphicFrameMkLst>
            <pc:docMk/>
            <pc:sldMk cId="2362125724" sldId="280"/>
            <ac:graphicFrameMk id="28" creationId="{6C72199A-6151-4130-97AE-03E0E3DBD7A6}"/>
          </ac:graphicFrameMkLst>
        </pc:graphicFrameChg>
        <pc:graphicFrameChg chg="add mod">
          <ac:chgData name="Danny Young" userId="cb0f4ce2-eb4f-479e-8e8f-3beb257e632f" providerId="ADAL" clId="{F4617D73-CADD-470A-8E25-C5C9DA7A2065}" dt="2021-03-04T06:27:00.287" v="580"/>
          <ac:graphicFrameMkLst>
            <pc:docMk/>
            <pc:sldMk cId="2362125724" sldId="280"/>
            <ac:graphicFrameMk id="29" creationId="{3DC7ED79-CE98-4371-8EC2-1842E864A3A8}"/>
          </ac:graphicFrameMkLst>
        </pc:graphicFrameChg>
      </pc:sldChg>
      <pc:sldChg chg="addSp modSp mod modAnim">
        <pc:chgData name="Danny Young" userId="cb0f4ce2-eb4f-479e-8e8f-3beb257e632f" providerId="ADAL" clId="{F4617D73-CADD-470A-8E25-C5C9DA7A2065}" dt="2021-03-04T06:27:14.653" v="584" actId="1076"/>
        <pc:sldMkLst>
          <pc:docMk/>
          <pc:sldMk cId="1466083630" sldId="306"/>
        </pc:sldMkLst>
        <pc:spChg chg="mod">
          <ac:chgData name="Danny Young" userId="cb0f4ce2-eb4f-479e-8e8f-3beb257e632f" providerId="ADAL" clId="{F4617D73-CADD-470A-8E25-C5C9DA7A2065}" dt="2021-03-04T06:24:28.879" v="552" actId="14100"/>
          <ac:spMkLst>
            <pc:docMk/>
            <pc:sldMk cId="1466083630" sldId="306"/>
            <ac:spMk id="2" creationId="{00000000-0000-0000-0000-000000000000}"/>
          </ac:spMkLst>
        </pc:spChg>
        <pc:spChg chg="mod">
          <ac:chgData name="Danny Young" userId="cb0f4ce2-eb4f-479e-8e8f-3beb257e632f" providerId="ADAL" clId="{F4617D73-CADD-470A-8E25-C5C9DA7A2065}" dt="2021-03-04T06:25:21.634" v="570" actId="1036"/>
          <ac:spMkLst>
            <pc:docMk/>
            <pc:sldMk cId="1466083630" sldId="306"/>
            <ac:spMk id="13" creationId="{00000000-0000-0000-0000-000000000000}"/>
          </ac:spMkLst>
        </pc:spChg>
        <pc:spChg chg="mod">
          <ac:chgData name="Danny Young" userId="cb0f4ce2-eb4f-479e-8e8f-3beb257e632f" providerId="ADAL" clId="{F4617D73-CADD-470A-8E25-C5C9DA7A2065}" dt="2021-03-04T06:27:12.785" v="583" actId="1076"/>
          <ac:spMkLst>
            <pc:docMk/>
            <pc:sldMk cId="1466083630" sldId="306"/>
            <ac:spMk id="14" creationId="{00000000-0000-0000-0000-000000000000}"/>
          </ac:spMkLst>
        </pc:spChg>
        <pc:spChg chg="mod">
          <ac:chgData name="Danny Young" userId="cb0f4ce2-eb4f-479e-8e8f-3beb257e632f" providerId="ADAL" clId="{F4617D73-CADD-470A-8E25-C5C9DA7A2065}" dt="2021-03-04T06:25:21.634" v="570" actId="1036"/>
          <ac:spMkLst>
            <pc:docMk/>
            <pc:sldMk cId="1466083630" sldId="306"/>
            <ac:spMk id="21" creationId="{00000000-0000-0000-0000-000000000000}"/>
          </ac:spMkLst>
        </pc:spChg>
        <pc:spChg chg="mod">
          <ac:chgData name="Danny Young" userId="cb0f4ce2-eb4f-479e-8e8f-3beb257e632f" providerId="ADAL" clId="{F4617D73-CADD-470A-8E25-C5C9DA7A2065}" dt="2021-03-04T06:25:21.634" v="570" actId="1036"/>
          <ac:spMkLst>
            <pc:docMk/>
            <pc:sldMk cId="1466083630" sldId="306"/>
            <ac:spMk id="28" creationId="{00000000-0000-0000-0000-000000000000}"/>
          </ac:spMkLst>
        </pc:spChg>
        <pc:graphicFrameChg chg="mod">
          <ac:chgData name="Danny Young" userId="cb0f4ce2-eb4f-479e-8e8f-3beb257e632f" providerId="ADAL" clId="{F4617D73-CADD-470A-8E25-C5C9DA7A2065}" dt="2021-03-04T06:25:21.634" v="570" actId="1036"/>
          <ac:graphicFrameMkLst>
            <pc:docMk/>
            <pc:sldMk cId="1466083630" sldId="306"/>
            <ac:graphicFrameMk id="15" creationId="{00000000-0000-0000-0000-000000000000}"/>
          </ac:graphicFrameMkLst>
        </pc:graphicFrameChg>
        <pc:graphicFrameChg chg="mod">
          <ac:chgData name="Danny Young" userId="cb0f4ce2-eb4f-479e-8e8f-3beb257e632f" providerId="ADAL" clId="{F4617D73-CADD-470A-8E25-C5C9DA7A2065}" dt="2021-03-04T06:25:21.634" v="570" actId="1036"/>
          <ac:graphicFrameMkLst>
            <pc:docMk/>
            <pc:sldMk cId="1466083630" sldId="306"/>
            <ac:graphicFrameMk id="16" creationId="{00000000-0000-0000-0000-000000000000}"/>
          </ac:graphicFrameMkLst>
        </pc:graphicFrameChg>
        <pc:graphicFrameChg chg="mod">
          <ac:chgData name="Danny Young" userId="cb0f4ce2-eb4f-479e-8e8f-3beb257e632f" providerId="ADAL" clId="{F4617D73-CADD-470A-8E25-C5C9DA7A2065}" dt="2021-03-04T06:25:21.634" v="570" actId="1036"/>
          <ac:graphicFrameMkLst>
            <pc:docMk/>
            <pc:sldMk cId="1466083630" sldId="306"/>
            <ac:graphicFrameMk id="19" creationId="{00000000-0000-0000-0000-000000000000}"/>
          </ac:graphicFrameMkLst>
        </pc:graphicFrameChg>
        <pc:graphicFrameChg chg="mod">
          <ac:chgData name="Danny Young" userId="cb0f4ce2-eb4f-479e-8e8f-3beb257e632f" providerId="ADAL" clId="{F4617D73-CADD-470A-8E25-C5C9DA7A2065}" dt="2021-03-04T06:25:21.634" v="570" actId="1036"/>
          <ac:graphicFrameMkLst>
            <pc:docMk/>
            <pc:sldMk cId="1466083630" sldId="306"/>
            <ac:graphicFrameMk id="20" creationId="{00000000-0000-0000-0000-000000000000}"/>
          </ac:graphicFrameMkLst>
        </pc:graphicFrameChg>
        <pc:graphicFrameChg chg="mod">
          <ac:chgData name="Danny Young" userId="cb0f4ce2-eb4f-479e-8e8f-3beb257e632f" providerId="ADAL" clId="{F4617D73-CADD-470A-8E25-C5C9DA7A2065}" dt="2021-03-04T06:25:21.634" v="570" actId="1036"/>
          <ac:graphicFrameMkLst>
            <pc:docMk/>
            <pc:sldMk cId="1466083630" sldId="306"/>
            <ac:graphicFrameMk id="22" creationId="{00000000-0000-0000-0000-000000000000}"/>
          </ac:graphicFrameMkLst>
        </pc:graphicFrameChg>
        <pc:graphicFrameChg chg="add mod">
          <ac:chgData name="Danny Young" userId="cb0f4ce2-eb4f-479e-8e8f-3beb257e632f" providerId="ADAL" clId="{F4617D73-CADD-470A-8E25-C5C9DA7A2065}" dt="2021-03-04T06:27:14.653" v="584" actId="1076"/>
          <ac:graphicFrameMkLst>
            <pc:docMk/>
            <pc:sldMk cId="1466083630" sldId="306"/>
            <ac:graphicFrameMk id="25" creationId="{6B388370-E9ED-4247-98FD-1072E91DC87A}"/>
          </ac:graphicFrameMkLst>
        </pc:graphicFrameChg>
        <pc:graphicFrameChg chg="mod">
          <ac:chgData name="Danny Young" userId="cb0f4ce2-eb4f-479e-8e8f-3beb257e632f" providerId="ADAL" clId="{F4617D73-CADD-470A-8E25-C5C9DA7A2065}" dt="2021-03-04T06:25:21.634" v="570" actId="1036"/>
          <ac:graphicFrameMkLst>
            <pc:docMk/>
            <pc:sldMk cId="1466083630" sldId="306"/>
            <ac:graphicFrameMk id="7170" creationId="{00000000-0000-0000-0000-000000000000}"/>
          </ac:graphicFrameMkLst>
        </pc:graphicFrameChg>
        <pc:graphicFrameChg chg="mod">
          <ac:chgData name="Danny Young" userId="cb0f4ce2-eb4f-479e-8e8f-3beb257e632f" providerId="ADAL" clId="{F4617D73-CADD-470A-8E25-C5C9DA7A2065}" dt="2021-03-04T06:25:21.634" v="570" actId="1036"/>
          <ac:graphicFrameMkLst>
            <pc:docMk/>
            <pc:sldMk cId="1466083630" sldId="306"/>
            <ac:graphicFrameMk id="20483" creationId="{00000000-0000-0000-0000-000000000000}"/>
          </ac:graphicFrameMkLst>
        </pc:graphicFrameChg>
        <pc:graphicFrameChg chg="mod">
          <ac:chgData name="Danny Young" userId="cb0f4ce2-eb4f-479e-8e8f-3beb257e632f" providerId="ADAL" clId="{F4617D73-CADD-470A-8E25-C5C9DA7A2065}" dt="2021-03-04T06:25:21.634" v="570" actId="1036"/>
          <ac:graphicFrameMkLst>
            <pc:docMk/>
            <pc:sldMk cId="1466083630" sldId="306"/>
            <ac:graphicFrameMk id="20484" creationId="{00000000-0000-0000-0000-000000000000}"/>
          </ac:graphicFrameMkLst>
        </pc:graphicFrameChg>
        <pc:graphicFrameChg chg="mod">
          <ac:chgData name="Danny Young" userId="cb0f4ce2-eb4f-479e-8e8f-3beb257e632f" providerId="ADAL" clId="{F4617D73-CADD-470A-8E25-C5C9DA7A2065}" dt="2021-03-04T06:25:21.634" v="570" actId="1036"/>
          <ac:graphicFrameMkLst>
            <pc:docMk/>
            <pc:sldMk cId="1466083630" sldId="306"/>
            <ac:graphicFrameMk id="20487" creationId="{00000000-0000-0000-0000-000000000000}"/>
          </ac:graphicFrameMkLst>
        </pc:graphicFrameChg>
        <pc:graphicFrameChg chg="mod">
          <ac:chgData name="Danny Young" userId="cb0f4ce2-eb4f-479e-8e8f-3beb257e632f" providerId="ADAL" clId="{F4617D73-CADD-470A-8E25-C5C9DA7A2065}" dt="2021-03-04T06:25:21.634" v="570" actId="1036"/>
          <ac:graphicFrameMkLst>
            <pc:docMk/>
            <pc:sldMk cId="1466083630" sldId="306"/>
            <ac:graphicFrameMk id="20488" creationId="{00000000-0000-0000-0000-000000000000}"/>
          </ac:graphicFrameMkLst>
        </pc:graphicFrameChg>
        <pc:graphicFrameChg chg="mod">
          <ac:chgData name="Danny Young" userId="cb0f4ce2-eb4f-479e-8e8f-3beb257e632f" providerId="ADAL" clId="{F4617D73-CADD-470A-8E25-C5C9DA7A2065}" dt="2021-03-04T06:25:21.634" v="570" actId="1036"/>
          <ac:graphicFrameMkLst>
            <pc:docMk/>
            <pc:sldMk cId="1466083630" sldId="306"/>
            <ac:graphicFrameMk id="20494" creationId="{00000000-0000-0000-0000-000000000000}"/>
          </ac:graphicFrameMkLst>
        </pc:graphicFrameChg>
        <pc:graphicFrameChg chg="mod">
          <ac:chgData name="Danny Young" userId="cb0f4ce2-eb4f-479e-8e8f-3beb257e632f" providerId="ADAL" clId="{F4617D73-CADD-470A-8E25-C5C9DA7A2065}" dt="2021-03-04T06:25:21.634" v="570" actId="1036"/>
          <ac:graphicFrameMkLst>
            <pc:docMk/>
            <pc:sldMk cId="1466083630" sldId="306"/>
            <ac:graphicFrameMk id="20495" creationId="{00000000-0000-0000-0000-000000000000}"/>
          </ac:graphicFrameMkLst>
        </pc:graphicFrameChg>
        <pc:graphicFrameChg chg="mod">
          <ac:chgData name="Danny Young" userId="cb0f4ce2-eb4f-479e-8e8f-3beb257e632f" providerId="ADAL" clId="{F4617D73-CADD-470A-8E25-C5C9DA7A2065}" dt="2021-03-04T06:25:21.634" v="570" actId="1036"/>
          <ac:graphicFrameMkLst>
            <pc:docMk/>
            <pc:sldMk cId="1466083630" sldId="306"/>
            <ac:graphicFrameMk id="20496" creationId="{00000000-0000-0000-0000-000000000000}"/>
          </ac:graphicFrameMkLst>
        </pc:graphicFrameChg>
        <pc:cxnChg chg="mod">
          <ac:chgData name="Danny Young" userId="cb0f4ce2-eb4f-479e-8e8f-3beb257e632f" providerId="ADAL" clId="{F4617D73-CADD-470A-8E25-C5C9DA7A2065}" dt="2021-03-04T06:25:21.634" v="570" actId="1036"/>
          <ac:cxnSpMkLst>
            <pc:docMk/>
            <pc:sldMk cId="1466083630" sldId="306"/>
            <ac:cxnSpMk id="10" creationId="{00000000-0000-0000-0000-000000000000}"/>
          </ac:cxnSpMkLst>
        </pc:cxnChg>
        <pc:cxnChg chg="mod">
          <ac:chgData name="Danny Young" userId="cb0f4ce2-eb4f-479e-8e8f-3beb257e632f" providerId="ADAL" clId="{F4617D73-CADD-470A-8E25-C5C9DA7A2065}" dt="2021-03-04T06:25:21.634" v="570" actId="1036"/>
          <ac:cxnSpMkLst>
            <pc:docMk/>
            <pc:sldMk cId="1466083630" sldId="306"/>
            <ac:cxnSpMk id="11" creationId="{00000000-0000-0000-0000-000000000000}"/>
          </ac:cxnSpMkLst>
        </pc:cxnChg>
        <pc:cxnChg chg="mod">
          <ac:chgData name="Danny Young" userId="cb0f4ce2-eb4f-479e-8e8f-3beb257e632f" providerId="ADAL" clId="{F4617D73-CADD-470A-8E25-C5C9DA7A2065}" dt="2021-03-04T06:25:21.634" v="570" actId="1036"/>
          <ac:cxnSpMkLst>
            <pc:docMk/>
            <pc:sldMk cId="1466083630" sldId="306"/>
            <ac:cxnSpMk id="17" creationId="{00000000-0000-0000-0000-000000000000}"/>
          </ac:cxnSpMkLst>
        </pc:cxnChg>
        <pc:cxnChg chg="mod">
          <ac:chgData name="Danny Young" userId="cb0f4ce2-eb4f-479e-8e8f-3beb257e632f" providerId="ADAL" clId="{F4617D73-CADD-470A-8E25-C5C9DA7A2065}" dt="2021-03-04T06:25:21.634" v="570" actId="1036"/>
          <ac:cxnSpMkLst>
            <pc:docMk/>
            <pc:sldMk cId="1466083630" sldId="306"/>
            <ac:cxnSpMk id="18" creationId="{00000000-0000-0000-0000-000000000000}"/>
          </ac:cxnSpMkLst>
        </pc:cxnChg>
        <pc:cxnChg chg="mod">
          <ac:chgData name="Danny Young" userId="cb0f4ce2-eb4f-479e-8e8f-3beb257e632f" providerId="ADAL" clId="{F4617D73-CADD-470A-8E25-C5C9DA7A2065}" dt="2021-03-04T06:25:21.634" v="570" actId="1036"/>
          <ac:cxnSpMkLst>
            <pc:docMk/>
            <pc:sldMk cId="1466083630" sldId="306"/>
            <ac:cxnSpMk id="24" creationId="{00000000-0000-0000-0000-000000000000}"/>
          </ac:cxnSpMkLst>
        </pc:cxnChg>
      </pc:sldChg>
      <pc:sldChg chg="del">
        <pc:chgData name="Danny Young" userId="cb0f4ce2-eb4f-479e-8e8f-3beb257e632f" providerId="ADAL" clId="{F4617D73-CADD-470A-8E25-C5C9DA7A2065}" dt="2021-03-04T05:58:41.230" v="0" actId="47"/>
        <pc:sldMkLst>
          <pc:docMk/>
          <pc:sldMk cId="632402344" sldId="307"/>
        </pc:sldMkLst>
      </pc:sldChg>
      <pc:sldChg chg="addSp delSp modSp new mod delAnim modAnim">
        <pc:chgData name="Danny Young" userId="cb0f4ce2-eb4f-479e-8e8f-3beb257e632f" providerId="ADAL" clId="{F4617D73-CADD-470A-8E25-C5C9DA7A2065}" dt="2021-03-04T06:23:28.738" v="548" actId="1037"/>
        <pc:sldMkLst>
          <pc:docMk/>
          <pc:sldMk cId="2119200506" sldId="307"/>
        </pc:sldMkLst>
        <pc:spChg chg="mod">
          <ac:chgData name="Danny Young" userId="cb0f4ce2-eb4f-479e-8e8f-3beb257e632f" providerId="ADAL" clId="{F4617D73-CADD-470A-8E25-C5C9DA7A2065}" dt="2021-03-04T06:00:40.583" v="121" actId="20577"/>
          <ac:spMkLst>
            <pc:docMk/>
            <pc:sldMk cId="2119200506" sldId="307"/>
            <ac:spMk id="2" creationId="{0196382C-55BF-4D94-AE74-78CA84D2D7C4}"/>
          </ac:spMkLst>
        </pc:spChg>
        <pc:spChg chg="mod">
          <ac:chgData name="Danny Young" userId="cb0f4ce2-eb4f-479e-8e8f-3beb257e632f" providerId="ADAL" clId="{F4617D73-CADD-470A-8E25-C5C9DA7A2065}" dt="2021-03-04T06:01:15.040" v="197" actId="14100"/>
          <ac:spMkLst>
            <pc:docMk/>
            <pc:sldMk cId="2119200506" sldId="307"/>
            <ac:spMk id="3" creationId="{F295E47C-4140-4A6E-BC0A-D75FDE2ECB73}"/>
          </ac:spMkLst>
        </pc:spChg>
        <pc:spChg chg="add mod">
          <ac:chgData name="Danny Young" userId="cb0f4ce2-eb4f-479e-8e8f-3beb257e632f" providerId="ADAL" clId="{F4617D73-CADD-470A-8E25-C5C9DA7A2065}" dt="2021-03-04T06:02:26.365" v="266" actId="1076"/>
          <ac:spMkLst>
            <pc:docMk/>
            <pc:sldMk cId="2119200506" sldId="307"/>
            <ac:spMk id="10" creationId="{2E1E0E9E-DFAA-4822-9F71-0BD776D261B7}"/>
          </ac:spMkLst>
        </pc:spChg>
        <pc:spChg chg="add mod">
          <ac:chgData name="Danny Young" userId="cb0f4ce2-eb4f-479e-8e8f-3beb257e632f" providerId="ADAL" clId="{F4617D73-CADD-470A-8E25-C5C9DA7A2065}" dt="2021-03-04T06:21:47.076" v="518" actId="1076"/>
          <ac:spMkLst>
            <pc:docMk/>
            <pc:sldMk cId="2119200506" sldId="307"/>
            <ac:spMk id="17" creationId="{2633405A-8847-4C2E-AD5A-A1CFADDACAC8}"/>
          </ac:spMkLst>
        </pc:spChg>
        <pc:spChg chg="add mod">
          <ac:chgData name="Danny Young" userId="cb0f4ce2-eb4f-479e-8e8f-3beb257e632f" providerId="ADAL" clId="{F4617D73-CADD-470A-8E25-C5C9DA7A2065}" dt="2021-03-04T06:18:41.646" v="421" actId="1076"/>
          <ac:spMkLst>
            <pc:docMk/>
            <pc:sldMk cId="2119200506" sldId="307"/>
            <ac:spMk id="19" creationId="{E2838F14-0E6A-478A-83D6-5FCBD43C4D98}"/>
          </ac:spMkLst>
        </pc:spChg>
        <pc:spChg chg="add mod">
          <ac:chgData name="Danny Young" userId="cb0f4ce2-eb4f-479e-8e8f-3beb257e632f" providerId="ADAL" clId="{F4617D73-CADD-470A-8E25-C5C9DA7A2065}" dt="2021-03-04T06:22:02.696" v="544" actId="1037"/>
          <ac:spMkLst>
            <pc:docMk/>
            <pc:sldMk cId="2119200506" sldId="307"/>
            <ac:spMk id="28" creationId="{44C69096-3D1E-461E-8090-328B690AD3E5}"/>
          </ac:spMkLst>
        </pc:spChg>
        <pc:graphicFrameChg chg="add mod">
          <ac:chgData name="Danny Young" userId="cb0f4ce2-eb4f-479e-8e8f-3beb257e632f" providerId="ADAL" clId="{F4617D73-CADD-470A-8E25-C5C9DA7A2065}" dt="2021-03-04T06:01:34.986" v="203" actId="1076"/>
          <ac:graphicFrameMkLst>
            <pc:docMk/>
            <pc:sldMk cId="2119200506" sldId="307"/>
            <ac:graphicFrameMk id="4" creationId="{B0EC60E4-D757-46C8-976D-E6B93054A50C}"/>
          </ac:graphicFrameMkLst>
        </pc:graphicFrameChg>
        <pc:graphicFrameChg chg="add mod">
          <ac:chgData name="Danny Young" userId="cb0f4ce2-eb4f-479e-8e8f-3beb257e632f" providerId="ADAL" clId="{F4617D73-CADD-470A-8E25-C5C9DA7A2065}" dt="2021-03-04T06:02:04.763" v="236" actId="1076"/>
          <ac:graphicFrameMkLst>
            <pc:docMk/>
            <pc:sldMk cId="2119200506" sldId="307"/>
            <ac:graphicFrameMk id="9" creationId="{21468E97-4950-434F-A7AC-419987AA3529}"/>
          </ac:graphicFrameMkLst>
        </pc:graphicFrameChg>
        <pc:graphicFrameChg chg="add mod">
          <ac:chgData name="Danny Young" userId="cb0f4ce2-eb4f-479e-8e8f-3beb257e632f" providerId="ADAL" clId="{F4617D73-CADD-470A-8E25-C5C9DA7A2065}" dt="2021-03-04T06:20:33.442" v="478"/>
          <ac:graphicFrameMkLst>
            <pc:docMk/>
            <pc:sldMk cId="2119200506" sldId="307"/>
            <ac:graphicFrameMk id="12" creationId="{A72E211F-B67E-48C2-82CA-0F0A1BFE6117}"/>
          </ac:graphicFrameMkLst>
        </pc:graphicFrameChg>
        <pc:graphicFrameChg chg="add mod">
          <ac:chgData name="Danny Young" userId="cb0f4ce2-eb4f-479e-8e8f-3beb257e632f" providerId="ADAL" clId="{F4617D73-CADD-470A-8E25-C5C9DA7A2065}" dt="2021-03-04T06:14:20.523" v="294" actId="1037"/>
          <ac:graphicFrameMkLst>
            <pc:docMk/>
            <pc:sldMk cId="2119200506" sldId="307"/>
            <ac:graphicFrameMk id="15" creationId="{1C83BF85-2C7B-4711-A13A-D94BB759DDD2}"/>
          </ac:graphicFrameMkLst>
        </pc:graphicFrameChg>
        <pc:graphicFrameChg chg="add mod">
          <ac:chgData name="Danny Young" userId="cb0f4ce2-eb4f-479e-8e8f-3beb257e632f" providerId="ADAL" clId="{F4617D73-CADD-470A-8E25-C5C9DA7A2065}" dt="2021-03-04T06:14:25.724" v="303" actId="1037"/>
          <ac:graphicFrameMkLst>
            <pc:docMk/>
            <pc:sldMk cId="2119200506" sldId="307"/>
            <ac:graphicFrameMk id="16" creationId="{BCAA7164-1DDF-4E61-8FC3-7D0F8006B03A}"/>
          </ac:graphicFrameMkLst>
        </pc:graphicFrameChg>
        <pc:graphicFrameChg chg="add mod">
          <ac:chgData name="Danny Young" userId="cb0f4ce2-eb4f-479e-8e8f-3beb257e632f" providerId="ADAL" clId="{F4617D73-CADD-470A-8E25-C5C9DA7A2065}" dt="2021-03-04T06:20:53.630" v="488" actId="1037"/>
          <ac:graphicFrameMkLst>
            <pc:docMk/>
            <pc:sldMk cId="2119200506" sldId="307"/>
            <ac:graphicFrameMk id="20" creationId="{69B24AC7-2BE7-4668-B674-2807B2FB0410}"/>
          </ac:graphicFrameMkLst>
        </pc:graphicFrameChg>
        <pc:graphicFrameChg chg="add del mod">
          <ac:chgData name="Danny Young" userId="cb0f4ce2-eb4f-479e-8e8f-3beb257e632f" providerId="ADAL" clId="{F4617D73-CADD-470A-8E25-C5C9DA7A2065}" dt="2021-03-04T06:21:06.413" v="492" actId="478"/>
          <ac:graphicFrameMkLst>
            <pc:docMk/>
            <pc:sldMk cId="2119200506" sldId="307"/>
            <ac:graphicFrameMk id="23" creationId="{8FC8E340-55CD-4596-A7A5-A9F8960F42C7}"/>
          </ac:graphicFrameMkLst>
        </pc:graphicFrameChg>
        <pc:graphicFrameChg chg="add mod">
          <ac:chgData name="Danny Young" userId="cb0f4ce2-eb4f-479e-8e8f-3beb257e632f" providerId="ADAL" clId="{F4617D73-CADD-470A-8E25-C5C9DA7A2065}" dt="2021-03-04T06:21:18.909" v="502" actId="1035"/>
          <ac:graphicFrameMkLst>
            <pc:docMk/>
            <pc:sldMk cId="2119200506" sldId="307"/>
            <ac:graphicFrameMk id="24" creationId="{C5623AE5-92D9-4A69-93E6-2A8E7A31F969}"/>
          </ac:graphicFrameMkLst>
        </pc:graphicFrameChg>
        <pc:graphicFrameChg chg="add mod">
          <ac:chgData name="Danny Young" userId="cb0f4ce2-eb4f-479e-8e8f-3beb257e632f" providerId="ADAL" clId="{F4617D73-CADD-470A-8E25-C5C9DA7A2065}" dt="2021-03-04T06:21:43.190" v="517" actId="1035"/>
          <ac:graphicFrameMkLst>
            <pc:docMk/>
            <pc:sldMk cId="2119200506" sldId="307"/>
            <ac:graphicFrameMk id="27" creationId="{29E180F9-ED0A-42CA-8D57-2BD24F24585A}"/>
          </ac:graphicFrameMkLst>
        </pc:graphicFrameChg>
        <pc:picChg chg="add mod">
          <ac:chgData name="Danny Young" userId="cb0f4ce2-eb4f-479e-8e8f-3beb257e632f" providerId="ADAL" clId="{F4617D73-CADD-470A-8E25-C5C9DA7A2065}" dt="2021-03-04T06:23:28.738" v="548" actId="1037"/>
          <ac:picMkLst>
            <pc:docMk/>
            <pc:sldMk cId="2119200506" sldId="307"/>
            <ac:picMk id="11" creationId="{EA9EC7AC-B44E-47CD-9F87-86E020DDA946}"/>
          </ac:picMkLst>
        </pc:picChg>
        <pc:picChg chg="add mod">
          <ac:chgData name="Danny Young" userId="cb0f4ce2-eb4f-479e-8e8f-3beb257e632f" providerId="ADAL" clId="{F4617D73-CADD-470A-8E25-C5C9DA7A2065}" dt="2021-03-04T06:23:23.937" v="545" actId="1076"/>
          <ac:picMkLst>
            <pc:docMk/>
            <pc:sldMk cId="2119200506" sldId="307"/>
            <ac:picMk id="18" creationId="{76730BB5-2E83-4112-BC0E-1BC88D426F9B}"/>
          </ac:picMkLst>
        </pc:picChg>
        <pc:cxnChg chg="add mod">
          <ac:chgData name="Danny Young" userId="cb0f4ce2-eb4f-479e-8e8f-3beb257e632f" providerId="ADAL" clId="{F4617D73-CADD-470A-8E25-C5C9DA7A2065}" dt="2021-03-04T06:01:50.051" v="207" actId="14100"/>
          <ac:cxnSpMkLst>
            <pc:docMk/>
            <pc:sldMk cId="2119200506" sldId="307"/>
            <ac:cxnSpMk id="5" creationId="{1C8BC316-20C0-4084-B7D6-490144D5EEEF}"/>
          </ac:cxnSpMkLst>
        </pc:cxnChg>
        <pc:cxnChg chg="add mod">
          <ac:chgData name="Danny Young" userId="cb0f4ce2-eb4f-479e-8e8f-3beb257e632f" providerId="ADAL" clId="{F4617D73-CADD-470A-8E25-C5C9DA7A2065}" dt="2021-03-04T06:01:53.022" v="231" actId="1036"/>
          <ac:cxnSpMkLst>
            <pc:docMk/>
            <pc:sldMk cId="2119200506" sldId="307"/>
            <ac:cxnSpMk id="8" creationId="{CA39761A-D037-47A0-A90D-716EDD2E4BAB}"/>
          </ac:cxnSpMkLst>
        </pc:cxnChg>
        <pc:cxnChg chg="add mod">
          <ac:chgData name="Danny Young" userId="cb0f4ce2-eb4f-479e-8e8f-3beb257e632f" providerId="ADAL" clId="{F4617D73-CADD-470A-8E25-C5C9DA7A2065}" dt="2021-03-04T06:14:07.382" v="285" actId="1076"/>
          <ac:cxnSpMkLst>
            <pc:docMk/>
            <pc:sldMk cId="2119200506" sldId="307"/>
            <ac:cxnSpMk id="13" creationId="{20D162A0-AAF2-416E-B074-6BEC76F4C5DA}"/>
          </ac:cxnSpMkLst>
        </pc:cxnChg>
        <pc:cxnChg chg="add mod">
          <ac:chgData name="Danny Young" userId="cb0f4ce2-eb4f-479e-8e8f-3beb257e632f" providerId="ADAL" clId="{F4617D73-CADD-470A-8E25-C5C9DA7A2065}" dt="2021-03-04T06:14:07.382" v="285" actId="1076"/>
          <ac:cxnSpMkLst>
            <pc:docMk/>
            <pc:sldMk cId="2119200506" sldId="307"/>
            <ac:cxnSpMk id="14" creationId="{A9D7876E-3B8E-4CF7-9CA0-77BFAB43D9DD}"/>
          </ac:cxnSpMkLst>
        </pc:cxnChg>
        <pc:cxnChg chg="add mod">
          <ac:chgData name="Danny Young" userId="cb0f4ce2-eb4f-479e-8e8f-3beb257e632f" providerId="ADAL" clId="{F4617D73-CADD-470A-8E25-C5C9DA7A2065}" dt="2021-03-04T06:21:03.412" v="490" actId="1076"/>
          <ac:cxnSpMkLst>
            <pc:docMk/>
            <pc:sldMk cId="2119200506" sldId="307"/>
            <ac:cxnSpMk id="21" creationId="{F043CEBD-42EE-4207-80AC-3864314CF883}"/>
          </ac:cxnSpMkLst>
        </pc:cxnChg>
        <pc:cxnChg chg="add mod">
          <ac:chgData name="Danny Young" userId="cb0f4ce2-eb4f-479e-8e8f-3beb257e632f" providerId="ADAL" clId="{F4617D73-CADD-470A-8E25-C5C9DA7A2065}" dt="2021-03-04T06:21:03.412" v="490" actId="1076"/>
          <ac:cxnSpMkLst>
            <pc:docMk/>
            <pc:sldMk cId="2119200506" sldId="307"/>
            <ac:cxnSpMk id="22" creationId="{B54A445F-5E1B-490B-8E22-76B51CAE7330}"/>
          </ac:cxnSpMkLst>
        </pc:cxnChg>
        <pc:cxnChg chg="add mod">
          <ac:chgData name="Danny Young" userId="cb0f4ce2-eb4f-479e-8e8f-3beb257e632f" providerId="ADAL" clId="{F4617D73-CADD-470A-8E25-C5C9DA7A2065}" dt="2021-03-04T06:21:31.515" v="506" actId="1076"/>
          <ac:cxnSpMkLst>
            <pc:docMk/>
            <pc:sldMk cId="2119200506" sldId="307"/>
            <ac:cxnSpMk id="25" creationId="{9BFB65C8-678F-4D92-859F-B5FFD8184393}"/>
          </ac:cxnSpMkLst>
        </pc:cxnChg>
        <pc:cxnChg chg="add mod">
          <ac:chgData name="Danny Young" userId="cb0f4ce2-eb4f-479e-8e8f-3beb257e632f" providerId="ADAL" clId="{F4617D73-CADD-470A-8E25-C5C9DA7A2065}" dt="2021-03-04T06:21:34.113" v="507" actId="1076"/>
          <ac:cxnSpMkLst>
            <pc:docMk/>
            <pc:sldMk cId="2119200506" sldId="307"/>
            <ac:cxnSpMk id="26" creationId="{CBD592E8-6402-49C7-84A7-B9B8B468C2F3}"/>
          </ac:cxnSpMkLst>
        </pc:cxnChg>
      </pc:sldChg>
    </pc:docChg>
  </pc:docChgLst>
  <pc:docChgLst>
    <pc:chgData name="Danny Young" userId="cb0f4ce2-eb4f-479e-8e8f-3beb257e632f" providerId="ADAL" clId="{B584E22D-9C56-4451-8BF9-8E71DDDD8FA6}"/>
    <pc:docChg chg="modSld">
      <pc:chgData name="Danny Young" userId="cb0f4ce2-eb4f-479e-8e8f-3beb257e632f" providerId="ADAL" clId="{B584E22D-9C56-4451-8BF9-8E71DDDD8FA6}" dt="2021-03-04T06:32:54.796" v="71"/>
      <pc:docMkLst>
        <pc:docMk/>
      </pc:docMkLst>
      <pc:sldChg chg="addSp modSp modAnim">
        <pc:chgData name="Danny Young" userId="cb0f4ce2-eb4f-479e-8e8f-3beb257e632f" providerId="ADAL" clId="{B584E22D-9C56-4451-8BF9-8E71DDDD8FA6}" dt="2021-03-04T06:32:54.796" v="71"/>
        <pc:sldMkLst>
          <pc:docMk/>
          <pc:sldMk cId="2119200506" sldId="307"/>
        </pc:sldMkLst>
        <pc:spChg chg="add mod">
          <ac:chgData name="Danny Young" userId="cb0f4ce2-eb4f-479e-8e8f-3beb257e632f" providerId="ADAL" clId="{B584E22D-9C56-4451-8BF9-8E71DDDD8FA6}" dt="2021-03-04T06:32:54.796" v="71"/>
          <ac:spMkLst>
            <pc:docMk/>
            <pc:sldMk cId="2119200506" sldId="307"/>
            <ac:spMk id="29" creationId="{D467734F-E060-41F3-B8A2-AF5B6D146BB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35756-CFAC-4663-9579-AD3F84318AD4}" type="datetimeFigureOut">
              <a:rPr lang="en-CA" smtClean="0"/>
              <a:pPr/>
              <a:t>2021-03-24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E17C4-0764-4B70-90B0-8DC28389A35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8468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17C4-0764-4B70-90B0-8DC28389A35E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2367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17C4-0764-4B70-90B0-8DC28389A35E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0178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17C4-0764-4B70-90B0-8DC28389A35E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2532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17C4-0764-4B70-90B0-8DC28389A35E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3750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17C4-0764-4B70-90B0-8DC28389A35E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603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17C4-0764-4B70-90B0-8DC28389A35E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1414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17C4-0764-4B70-90B0-8DC28389A35E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2478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17C4-0764-4B70-90B0-8DC28389A35E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7045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83FCFD4-0E36-43A7-8C1A-456F25025BC5}" type="datetimeFigureOut">
              <a:rPr lang="en-CA" smtClean="0"/>
              <a:pPr/>
              <a:t>2021-03-24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7354B15-E7F3-4B3D-8362-2BA46968DEC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CFD4-0E36-43A7-8C1A-456F25025BC5}" type="datetimeFigureOut">
              <a:rPr lang="en-CA" smtClean="0"/>
              <a:pPr/>
              <a:t>2021-03-24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4B15-E7F3-4B3D-8362-2BA46968DEC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CFD4-0E36-43A7-8C1A-456F25025BC5}" type="datetimeFigureOut">
              <a:rPr lang="en-CA" smtClean="0"/>
              <a:pPr/>
              <a:t>2021-03-24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4B15-E7F3-4B3D-8362-2BA46968DEC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83FCFD4-0E36-43A7-8C1A-456F25025BC5}" type="datetimeFigureOut">
              <a:rPr lang="en-CA" smtClean="0"/>
              <a:pPr/>
              <a:t>2021-03-24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7354B15-E7F3-4B3D-8362-2BA46968DEC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83FCFD4-0E36-43A7-8C1A-456F25025BC5}" type="datetimeFigureOut">
              <a:rPr lang="en-CA" smtClean="0"/>
              <a:pPr/>
              <a:t>2021-03-24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7354B15-E7F3-4B3D-8362-2BA46968DEC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CFD4-0E36-43A7-8C1A-456F25025BC5}" type="datetimeFigureOut">
              <a:rPr lang="en-CA" smtClean="0"/>
              <a:pPr/>
              <a:t>2021-03-24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4B15-E7F3-4B3D-8362-2BA46968DEC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CFD4-0E36-43A7-8C1A-456F25025BC5}" type="datetimeFigureOut">
              <a:rPr lang="en-CA" smtClean="0"/>
              <a:pPr/>
              <a:t>2021-03-24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4B15-E7F3-4B3D-8362-2BA46968DEC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3FCFD4-0E36-43A7-8C1A-456F25025BC5}" type="datetimeFigureOut">
              <a:rPr lang="en-CA" smtClean="0"/>
              <a:pPr/>
              <a:t>2021-03-24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7354B15-E7F3-4B3D-8362-2BA46968DEC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CFD4-0E36-43A7-8C1A-456F25025BC5}" type="datetimeFigureOut">
              <a:rPr lang="en-CA" smtClean="0"/>
              <a:pPr/>
              <a:t>2021-03-24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4B15-E7F3-4B3D-8362-2BA46968DEC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83FCFD4-0E36-43A7-8C1A-456F25025BC5}" type="datetimeFigureOut">
              <a:rPr lang="en-CA" smtClean="0"/>
              <a:pPr/>
              <a:t>2021-03-24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7354B15-E7F3-4B3D-8362-2BA46968DEC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3FCFD4-0E36-43A7-8C1A-456F25025BC5}" type="datetimeFigureOut">
              <a:rPr lang="en-CA" smtClean="0"/>
              <a:pPr/>
              <a:t>2021-03-24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7354B15-E7F3-4B3D-8362-2BA46968DEC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83FCFD4-0E36-43A7-8C1A-456F25025BC5}" type="datetimeFigureOut">
              <a:rPr lang="en-CA" smtClean="0"/>
              <a:pPr/>
              <a:t>2021-03-24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7354B15-E7F3-4B3D-8362-2BA46968DECE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math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oleObject" Target="../embeddings/oleObject70.bin"/><Relationship Id="rId18" Type="http://schemas.openxmlformats.org/officeDocument/2006/relationships/image" Target="../media/image75.wmf"/><Relationship Id="rId26" Type="http://schemas.openxmlformats.org/officeDocument/2006/relationships/image" Target="../media/image79.wmf"/><Relationship Id="rId3" Type="http://schemas.openxmlformats.org/officeDocument/2006/relationships/oleObject" Target="../embeddings/oleObject65.bin"/><Relationship Id="rId21" Type="http://schemas.openxmlformats.org/officeDocument/2006/relationships/oleObject" Target="../embeddings/oleObject74.bin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72.wmf"/><Relationship Id="rId17" Type="http://schemas.openxmlformats.org/officeDocument/2006/relationships/oleObject" Target="../embeddings/oleObject72.bin"/><Relationship Id="rId25" Type="http://schemas.openxmlformats.org/officeDocument/2006/relationships/oleObject" Target="../embeddings/oleObject76.bin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4.wmf"/><Relationship Id="rId20" Type="http://schemas.openxmlformats.org/officeDocument/2006/relationships/image" Target="../media/image76.wmf"/><Relationship Id="rId29" Type="http://schemas.openxmlformats.org/officeDocument/2006/relationships/hyperlink" Target="http://www.bcmath.c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69.bin"/><Relationship Id="rId24" Type="http://schemas.openxmlformats.org/officeDocument/2006/relationships/image" Target="../media/image78.wmf"/><Relationship Id="rId5" Type="http://schemas.openxmlformats.org/officeDocument/2006/relationships/oleObject" Target="../embeddings/oleObject66.bin"/><Relationship Id="rId15" Type="http://schemas.openxmlformats.org/officeDocument/2006/relationships/oleObject" Target="../embeddings/oleObject71.bin"/><Relationship Id="rId23" Type="http://schemas.openxmlformats.org/officeDocument/2006/relationships/oleObject" Target="../embeddings/oleObject75.bin"/><Relationship Id="rId28" Type="http://schemas.openxmlformats.org/officeDocument/2006/relationships/image" Target="../media/image80.wmf"/><Relationship Id="rId10" Type="http://schemas.openxmlformats.org/officeDocument/2006/relationships/image" Target="../media/image71.wmf"/><Relationship Id="rId19" Type="http://schemas.openxmlformats.org/officeDocument/2006/relationships/oleObject" Target="../embeddings/oleObject73.bin"/><Relationship Id="rId4" Type="http://schemas.openxmlformats.org/officeDocument/2006/relationships/image" Target="../media/image68.wmf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73.wmf"/><Relationship Id="rId22" Type="http://schemas.openxmlformats.org/officeDocument/2006/relationships/image" Target="../media/image77.wmf"/><Relationship Id="rId27" Type="http://schemas.openxmlformats.org/officeDocument/2006/relationships/oleObject" Target="../embeddings/oleObject7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oleObject" Target="../embeddings/oleObject83.bin"/><Relationship Id="rId18" Type="http://schemas.openxmlformats.org/officeDocument/2006/relationships/image" Target="../media/image88.wmf"/><Relationship Id="rId26" Type="http://schemas.openxmlformats.org/officeDocument/2006/relationships/image" Target="../media/image92.wmf"/><Relationship Id="rId3" Type="http://schemas.openxmlformats.org/officeDocument/2006/relationships/oleObject" Target="../embeddings/oleObject78.bin"/><Relationship Id="rId21" Type="http://schemas.openxmlformats.org/officeDocument/2006/relationships/oleObject" Target="../embeddings/oleObject87.bin"/><Relationship Id="rId34" Type="http://schemas.openxmlformats.org/officeDocument/2006/relationships/oleObject" Target="../embeddings/oleObject93.bin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85.wmf"/><Relationship Id="rId17" Type="http://schemas.openxmlformats.org/officeDocument/2006/relationships/oleObject" Target="../embeddings/oleObject85.bin"/><Relationship Id="rId25" Type="http://schemas.openxmlformats.org/officeDocument/2006/relationships/oleObject" Target="../embeddings/oleObject89.bin"/><Relationship Id="rId33" Type="http://schemas.openxmlformats.org/officeDocument/2006/relationships/image" Target="../media/image95.wm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7.wmf"/><Relationship Id="rId20" Type="http://schemas.openxmlformats.org/officeDocument/2006/relationships/image" Target="../media/image89.wmf"/><Relationship Id="rId29" Type="http://schemas.openxmlformats.org/officeDocument/2006/relationships/oleObject" Target="../embeddings/oleObject9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82.bin"/><Relationship Id="rId24" Type="http://schemas.openxmlformats.org/officeDocument/2006/relationships/image" Target="../media/image91.wmf"/><Relationship Id="rId32" Type="http://schemas.openxmlformats.org/officeDocument/2006/relationships/oleObject" Target="../embeddings/oleObject92.bin"/><Relationship Id="rId5" Type="http://schemas.openxmlformats.org/officeDocument/2006/relationships/oleObject" Target="../embeddings/oleObject79.bin"/><Relationship Id="rId15" Type="http://schemas.openxmlformats.org/officeDocument/2006/relationships/oleObject" Target="../embeddings/oleObject84.bin"/><Relationship Id="rId23" Type="http://schemas.openxmlformats.org/officeDocument/2006/relationships/oleObject" Target="../embeddings/oleObject88.bin"/><Relationship Id="rId28" Type="http://schemas.openxmlformats.org/officeDocument/2006/relationships/image" Target="../media/image93.wmf"/><Relationship Id="rId10" Type="http://schemas.openxmlformats.org/officeDocument/2006/relationships/image" Target="../media/image84.wmf"/><Relationship Id="rId19" Type="http://schemas.openxmlformats.org/officeDocument/2006/relationships/oleObject" Target="../embeddings/oleObject86.bin"/><Relationship Id="rId31" Type="http://schemas.openxmlformats.org/officeDocument/2006/relationships/hyperlink" Target="http://www.bcmath.ca/" TargetMode="External"/><Relationship Id="rId4" Type="http://schemas.openxmlformats.org/officeDocument/2006/relationships/image" Target="../media/image81.wmf"/><Relationship Id="rId9" Type="http://schemas.openxmlformats.org/officeDocument/2006/relationships/oleObject" Target="../embeddings/oleObject81.bin"/><Relationship Id="rId14" Type="http://schemas.openxmlformats.org/officeDocument/2006/relationships/image" Target="../media/image86.wmf"/><Relationship Id="rId22" Type="http://schemas.openxmlformats.org/officeDocument/2006/relationships/image" Target="../media/image90.wmf"/><Relationship Id="rId27" Type="http://schemas.openxmlformats.org/officeDocument/2006/relationships/oleObject" Target="../embeddings/oleObject90.bin"/><Relationship Id="rId30" Type="http://schemas.openxmlformats.org/officeDocument/2006/relationships/image" Target="../media/image94.wmf"/><Relationship Id="rId35" Type="http://schemas.openxmlformats.org/officeDocument/2006/relationships/image" Target="../media/image9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13" Type="http://schemas.openxmlformats.org/officeDocument/2006/relationships/oleObject" Target="../embeddings/oleObject98.bin"/><Relationship Id="rId18" Type="http://schemas.openxmlformats.org/officeDocument/2006/relationships/image" Target="../media/image103.wmf"/><Relationship Id="rId26" Type="http://schemas.openxmlformats.org/officeDocument/2006/relationships/image" Target="../media/image107.wmf"/><Relationship Id="rId3" Type="http://schemas.openxmlformats.org/officeDocument/2006/relationships/oleObject" Target="../embeddings/oleObject92.bin"/><Relationship Id="rId21" Type="http://schemas.openxmlformats.org/officeDocument/2006/relationships/oleObject" Target="../embeddings/oleObject102.bin"/><Relationship Id="rId7" Type="http://schemas.openxmlformats.org/officeDocument/2006/relationships/oleObject" Target="../embeddings/oleObject95.bin"/><Relationship Id="rId12" Type="http://schemas.openxmlformats.org/officeDocument/2006/relationships/image" Target="../media/image100.wmf"/><Relationship Id="rId17" Type="http://schemas.openxmlformats.org/officeDocument/2006/relationships/oleObject" Target="../embeddings/oleObject100.bin"/><Relationship Id="rId25" Type="http://schemas.openxmlformats.org/officeDocument/2006/relationships/oleObject" Target="../embeddings/oleObject104.bin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02.wmf"/><Relationship Id="rId20" Type="http://schemas.openxmlformats.org/officeDocument/2006/relationships/image" Target="../media/image104.wmf"/><Relationship Id="rId29" Type="http://schemas.openxmlformats.org/officeDocument/2006/relationships/oleObject" Target="../embeddings/oleObject10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wmf"/><Relationship Id="rId11" Type="http://schemas.openxmlformats.org/officeDocument/2006/relationships/oleObject" Target="../embeddings/oleObject97.bin"/><Relationship Id="rId24" Type="http://schemas.openxmlformats.org/officeDocument/2006/relationships/image" Target="../media/image106.wmf"/><Relationship Id="rId5" Type="http://schemas.openxmlformats.org/officeDocument/2006/relationships/oleObject" Target="../embeddings/oleObject94.bin"/><Relationship Id="rId15" Type="http://schemas.openxmlformats.org/officeDocument/2006/relationships/oleObject" Target="../embeddings/oleObject99.bin"/><Relationship Id="rId23" Type="http://schemas.openxmlformats.org/officeDocument/2006/relationships/oleObject" Target="../embeddings/oleObject103.bin"/><Relationship Id="rId28" Type="http://schemas.openxmlformats.org/officeDocument/2006/relationships/image" Target="../media/image108.wmf"/><Relationship Id="rId10" Type="http://schemas.openxmlformats.org/officeDocument/2006/relationships/image" Target="../media/image99.wmf"/><Relationship Id="rId19" Type="http://schemas.openxmlformats.org/officeDocument/2006/relationships/oleObject" Target="../embeddings/oleObject101.bin"/><Relationship Id="rId4" Type="http://schemas.openxmlformats.org/officeDocument/2006/relationships/image" Target="../media/image95.wmf"/><Relationship Id="rId9" Type="http://schemas.openxmlformats.org/officeDocument/2006/relationships/oleObject" Target="../embeddings/oleObject96.bin"/><Relationship Id="rId14" Type="http://schemas.openxmlformats.org/officeDocument/2006/relationships/image" Target="../media/image101.wmf"/><Relationship Id="rId22" Type="http://schemas.openxmlformats.org/officeDocument/2006/relationships/image" Target="../media/image105.wmf"/><Relationship Id="rId27" Type="http://schemas.openxmlformats.org/officeDocument/2006/relationships/oleObject" Target="../embeddings/oleObject105.bin"/><Relationship Id="rId30" Type="http://schemas.openxmlformats.org/officeDocument/2006/relationships/image" Target="../media/image9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oleObject" Target="../embeddings/oleObject106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18.wmf"/><Relationship Id="rId26" Type="http://schemas.openxmlformats.org/officeDocument/2006/relationships/image" Target="../media/image22.wmf"/><Relationship Id="rId3" Type="http://schemas.openxmlformats.org/officeDocument/2006/relationships/oleObject" Target="../embeddings/oleObject10.bin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17.bin"/><Relationship Id="rId25" Type="http://schemas.openxmlformats.org/officeDocument/2006/relationships/oleObject" Target="../embeddings/oleObject21.bin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wmf"/><Relationship Id="rId20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4.bin"/><Relationship Id="rId24" Type="http://schemas.openxmlformats.org/officeDocument/2006/relationships/image" Target="../media/image21.wmf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23" Type="http://schemas.openxmlformats.org/officeDocument/2006/relationships/oleObject" Target="../embeddings/oleObject20.bin"/><Relationship Id="rId10" Type="http://schemas.openxmlformats.org/officeDocument/2006/relationships/image" Target="../media/image14.w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6.wmf"/><Relationship Id="rId22" Type="http://schemas.openxmlformats.org/officeDocument/2006/relationships/image" Target="../media/image2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5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30.bin"/><Relationship Id="rId18" Type="http://schemas.openxmlformats.org/officeDocument/2006/relationships/image" Target="../media/image33.wmf"/><Relationship Id="rId26" Type="http://schemas.openxmlformats.org/officeDocument/2006/relationships/image" Target="../media/image37.wmf"/><Relationship Id="rId3" Type="http://schemas.openxmlformats.org/officeDocument/2006/relationships/oleObject" Target="../embeddings/oleObject25.bin"/><Relationship Id="rId21" Type="http://schemas.openxmlformats.org/officeDocument/2006/relationships/oleObject" Target="../embeddings/oleObject34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32.bin"/><Relationship Id="rId25" Type="http://schemas.openxmlformats.org/officeDocument/2006/relationships/oleObject" Target="../embeddings/oleObject36.bin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2.wmf"/><Relationship Id="rId20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9.bin"/><Relationship Id="rId24" Type="http://schemas.openxmlformats.org/officeDocument/2006/relationships/image" Target="../media/image36.wmf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23" Type="http://schemas.openxmlformats.org/officeDocument/2006/relationships/oleObject" Target="../embeddings/oleObject35.bin"/><Relationship Id="rId10" Type="http://schemas.openxmlformats.org/officeDocument/2006/relationships/image" Target="../media/image29.wmf"/><Relationship Id="rId19" Type="http://schemas.openxmlformats.org/officeDocument/2006/relationships/oleObject" Target="../embeddings/oleObject33.bin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31.wmf"/><Relationship Id="rId22" Type="http://schemas.openxmlformats.org/officeDocument/2006/relationships/image" Target="../media/image3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oleObject" Target="../embeddings/oleObject40.bin"/><Relationship Id="rId18" Type="http://schemas.openxmlformats.org/officeDocument/2006/relationships/oleObject" Target="../embeddings/oleObject42.bin"/><Relationship Id="rId3" Type="http://schemas.microsoft.com/office/2007/relationships/media" Target="../media/media2.mp4"/><Relationship Id="rId21" Type="http://schemas.openxmlformats.org/officeDocument/2006/relationships/image" Target="../media/image46.wmf"/><Relationship Id="rId7" Type="http://schemas.openxmlformats.org/officeDocument/2006/relationships/image" Target="../media/image38.wmf"/><Relationship Id="rId12" Type="http://schemas.openxmlformats.org/officeDocument/2006/relationships/image" Target="../media/image41.wmf"/><Relationship Id="rId17" Type="http://schemas.openxmlformats.org/officeDocument/2006/relationships/image" Target="../media/image44.png"/><Relationship Id="rId2" Type="http://schemas.openxmlformats.org/officeDocument/2006/relationships/video" Target="../media/media1.mp4"/><Relationship Id="rId16" Type="http://schemas.openxmlformats.org/officeDocument/2006/relationships/image" Target="../media/image43.wmf"/><Relationship Id="rId20" Type="http://schemas.openxmlformats.org/officeDocument/2006/relationships/oleObject" Target="../embeddings/oleObject43.bin"/><Relationship Id="rId1" Type="http://schemas.microsoft.com/office/2007/relationships/media" Target="../media/media1.mp4"/><Relationship Id="rId6" Type="http://schemas.openxmlformats.org/officeDocument/2006/relationships/oleObject" Target="../embeddings/oleObject37.bin"/><Relationship Id="rId11" Type="http://schemas.openxmlformats.org/officeDocument/2006/relationships/oleObject" Target="../embeddings/oleObject39.bin"/><Relationship Id="rId24" Type="http://schemas.openxmlformats.org/officeDocument/2006/relationships/hyperlink" Target="https://youtu.be/o2m5yU2oCsY" TargetMode="External"/><Relationship Id="rId5" Type="http://schemas.openxmlformats.org/officeDocument/2006/relationships/slideLayout" Target="../slideLayouts/slideLayout2.xml"/><Relationship Id="rId15" Type="http://schemas.openxmlformats.org/officeDocument/2006/relationships/oleObject" Target="../embeddings/oleObject41.bin"/><Relationship Id="rId23" Type="http://schemas.openxmlformats.org/officeDocument/2006/relationships/image" Target="../media/image47.wmf"/><Relationship Id="rId10" Type="http://schemas.openxmlformats.org/officeDocument/2006/relationships/image" Target="../media/image40.png"/><Relationship Id="rId19" Type="http://schemas.openxmlformats.org/officeDocument/2006/relationships/image" Target="../media/image45.wmf"/><Relationship Id="rId4" Type="http://schemas.openxmlformats.org/officeDocument/2006/relationships/video" Target="../media/media2.mp4"/><Relationship Id="rId9" Type="http://schemas.openxmlformats.org/officeDocument/2006/relationships/image" Target="../media/image39.wmf"/><Relationship Id="rId14" Type="http://schemas.openxmlformats.org/officeDocument/2006/relationships/image" Target="../media/image42.wmf"/><Relationship Id="rId22" Type="http://schemas.openxmlformats.org/officeDocument/2006/relationships/oleObject" Target="../embeddings/oleObject4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50.bin"/><Relationship Id="rId18" Type="http://schemas.openxmlformats.org/officeDocument/2006/relationships/image" Target="../media/image55.wmf"/><Relationship Id="rId26" Type="http://schemas.openxmlformats.org/officeDocument/2006/relationships/image" Target="../media/image59.wmf"/><Relationship Id="rId39" Type="http://schemas.openxmlformats.org/officeDocument/2006/relationships/oleObject" Target="../embeddings/oleObject63.bin"/><Relationship Id="rId3" Type="http://schemas.openxmlformats.org/officeDocument/2006/relationships/oleObject" Target="../embeddings/oleObject45.bin"/><Relationship Id="rId21" Type="http://schemas.openxmlformats.org/officeDocument/2006/relationships/oleObject" Target="../embeddings/oleObject54.bin"/><Relationship Id="rId34" Type="http://schemas.openxmlformats.org/officeDocument/2006/relationships/image" Target="../media/image63.wmf"/><Relationship Id="rId42" Type="http://schemas.openxmlformats.org/officeDocument/2006/relationships/image" Target="../media/image67.wmf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52.bin"/><Relationship Id="rId25" Type="http://schemas.openxmlformats.org/officeDocument/2006/relationships/oleObject" Target="../embeddings/oleObject56.bin"/><Relationship Id="rId33" Type="http://schemas.openxmlformats.org/officeDocument/2006/relationships/oleObject" Target="../embeddings/oleObject60.bin"/><Relationship Id="rId38" Type="http://schemas.openxmlformats.org/officeDocument/2006/relationships/image" Target="../media/image65.w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4.wmf"/><Relationship Id="rId20" Type="http://schemas.openxmlformats.org/officeDocument/2006/relationships/image" Target="../media/image56.wmf"/><Relationship Id="rId29" Type="http://schemas.openxmlformats.org/officeDocument/2006/relationships/oleObject" Target="../embeddings/oleObject58.bin"/><Relationship Id="rId41" Type="http://schemas.openxmlformats.org/officeDocument/2006/relationships/oleObject" Target="../embeddings/oleObject6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49.bin"/><Relationship Id="rId24" Type="http://schemas.openxmlformats.org/officeDocument/2006/relationships/image" Target="../media/image58.wmf"/><Relationship Id="rId32" Type="http://schemas.openxmlformats.org/officeDocument/2006/relationships/image" Target="../media/image62.wmf"/><Relationship Id="rId37" Type="http://schemas.openxmlformats.org/officeDocument/2006/relationships/oleObject" Target="../embeddings/oleObject62.bin"/><Relationship Id="rId40" Type="http://schemas.openxmlformats.org/officeDocument/2006/relationships/image" Target="../media/image66.wmf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23" Type="http://schemas.openxmlformats.org/officeDocument/2006/relationships/oleObject" Target="../embeddings/oleObject55.bin"/><Relationship Id="rId28" Type="http://schemas.openxmlformats.org/officeDocument/2006/relationships/image" Target="../media/image60.wmf"/><Relationship Id="rId36" Type="http://schemas.openxmlformats.org/officeDocument/2006/relationships/image" Target="../media/image64.wmf"/><Relationship Id="rId10" Type="http://schemas.openxmlformats.org/officeDocument/2006/relationships/image" Target="../media/image51.wmf"/><Relationship Id="rId19" Type="http://schemas.openxmlformats.org/officeDocument/2006/relationships/oleObject" Target="../embeddings/oleObject53.bin"/><Relationship Id="rId31" Type="http://schemas.openxmlformats.org/officeDocument/2006/relationships/oleObject" Target="../embeddings/oleObject59.bin"/><Relationship Id="rId4" Type="http://schemas.openxmlformats.org/officeDocument/2006/relationships/image" Target="../media/image48.w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53.wmf"/><Relationship Id="rId22" Type="http://schemas.openxmlformats.org/officeDocument/2006/relationships/image" Target="../media/image57.wmf"/><Relationship Id="rId27" Type="http://schemas.openxmlformats.org/officeDocument/2006/relationships/oleObject" Target="../embeddings/oleObject57.bin"/><Relationship Id="rId30" Type="http://schemas.openxmlformats.org/officeDocument/2006/relationships/image" Target="../media/image61.wmf"/><Relationship Id="rId35" Type="http://schemas.openxmlformats.org/officeDocument/2006/relationships/oleObject" Target="../embeddings/oleObject6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math.c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Ch 6 Rational Functions</a:t>
            </a:r>
            <a:br>
              <a:rPr lang="en-CA" dirty="0"/>
            </a:br>
            <a:r>
              <a:rPr lang="en-CA" dirty="0"/>
              <a:t>Lesson 1</a:t>
            </a:r>
            <a:br>
              <a:rPr lang="en-CA" dirty="0"/>
            </a:br>
            <a:r>
              <a:rPr lang="en-CA" dirty="0"/>
              <a:t>Simplifying Rational Expressions and NPV’s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613525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3"/>
              </a:rPr>
              <a:t>www.BCMath.ca</a:t>
            </a:r>
            <a:r>
              <a:rPr lang="en-US" sz="1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890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3"/>
            <a:ext cx="8568952" cy="57606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3500" dirty="0">
                <a:solidFill>
                  <a:schemeClr val="tx2">
                    <a:satMod val="130000"/>
                  </a:schemeClr>
                </a:solidFill>
              </a:rPr>
              <a:t>Ex: Find the NPV for each Expression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511544"/>
              </p:ext>
            </p:extLst>
          </p:nvPr>
        </p:nvGraphicFramePr>
        <p:xfrm>
          <a:off x="671190" y="1560513"/>
          <a:ext cx="1000125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69696" imgH="431613" progId="Equation.DSMT4">
                  <p:embed/>
                </p:oleObj>
              </mc:Choice>
              <mc:Fallback>
                <p:oleObj name="Equation" r:id="rId3" imgW="469696" imgH="431613" progId="Equation.DSMT4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90" y="1560513"/>
                        <a:ext cx="1000125" cy="919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231100"/>
              </p:ext>
            </p:extLst>
          </p:nvPr>
        </p:nvGraphicFramePr>
        <p:xfrm>
          <a:off x="4157340" y="1528763"/>
          <a:ext cx="1481138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74364" imgH="444307" progId="Equation.DSMT4">
                  <p:embed/>
                </p:oleObj>
              </mc:Choice>
              <mc:Fallback>
                <p:oleObj name="Equation" r:id="rId5" imgW="774364" imgH="444307" progId="Equation.DSMT4">
                  <p:embed/>
                  <p:pic>
                    <p:nvPicPr>
                      <p:cNvPr id="51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7340" y="1528763"/>
                        <a:ext cx="1481138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6" name="TextBox 5"/>
          <p:cNvSpPr txBox="1">
            <a:spLocks noChangeArrowheads="1"/>
          </p:cNvSpPr>
          <p:nvPr/>
        </p:nvSpPr>
        <p:spPr bwMode="auto">
          <a:xfrm>
            <a:off x="1782440" y="1857375"/>
            <a:ext cx="1657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latin typeface="Gill Sans MT" pitchFamily="34" charset="0"/>
              </a:rPr>
              <a:t>Denominator </a:t>
            </a:r>
          </a:p>
        </p:txBody>
      </p:sp>
      <p:sp>
        <p:nvSpPr>
          <p:cNvPr id="7" name="Oval 6"/>
          <p:cNvSpPr/>
          <p:nvPr/>
        </p:nvSpPr>
        <p:spPr>
          <a:xfrm>
            <a:off x="671190" y="2060575"/>
            <a:ext cx="1071563" cy="500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138" name="TextBox 7"/>
          <p:cNvSpPr txBox="1">
            <a:spLocks noChangeArrowheads="1"/>
          </p:cNvSpPr>
          <p:nvPr/>
        </p:nvSpPr>
        <p:spPr bwMode="auto">
          <a:xfrm>
            <a:off x="2304728" y="3021013"/>
            <a:ext cx="1568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latin typeface="Gill Sans MT" pitchFamily="34" charset="0"/>
              </a:rPr>
              <a:t>Equal to zero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673463"/>
              </p:ext>
            </p:extLst>
          </p:nvPr>
        </p:nvGraphicFramePr>
        <p:xfrm>
          <a:off x="437828" y="3071813"/>
          <a:ext cx="1487487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98197" imgH="177723" progId="Equation.DSMT4">
                  <p:embed/>
                </p:oleObj>
              </mc:Choice>
              <mc:Fallback>
                <p:oleObj name="Equation" r:id="rId7" imgW="698197" imgH="177723" progId="Equation.DSMT4">
                  <p:embed/>
                  <p:pic>
                    <p:nvPicPr>
                      <p:cNvPr id="51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828" y="3071813"/>
                        <a:ext cx="1487487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250716"/>
              </p:ext>
            </p:extLst>
          </p:nvPr>
        </p:nvGraphicFramePr>
        <p:xfrm>
          <a:off x="934715" y="3641725"/>
          <a:ext cx="119062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58558" imgH="177723" progId="Equation.DSMT4">
                  <p:embed/>
                </p:oleObj>
              </mc:Choice>
              <mc:Fallback>
                <p:oleObj name="Equation" r:id="rId9" imgW="558558" imgH="177723" progId="Equation.DSMT4">
                  <p:embed/>
                  <p:pic>
                    <p:nvPicPr>
                      <p:cNvPr id="51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4715" y="3641725"/>
                        <a:ext cx="1190625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9" name="TextBox 10"/>
          <p:cNvSpPr txBox="1">
            <a:spLocks noChangeArrowheads="1"/>
          </p:cNvSpPr>
          <p:nvPr/>
        </p:nvSpPr>
        <p:spPr bwMode="auto">
          <a:xfrm>
            <a:off x="2298378" y="3595688"/>
            <a:ext cx="1493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latin typeface="Gill Sans MT" pitchFamily="34" charset="0"/>
              </a:rPr>
              <a:t>Solve for “x”</a:t>
            </a:r>
          </a:p>
        </p:txBody>
      </p:sp>
      <p:graphicFrame>
        <p:nvGraphicFramePr>
          <p:cNvPr id="5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187808"/>
              </p:ext>
            </p:extLst>
          </p:nvPr>
        </p:nvGraphicFramePr>
        <p:xfrm>
          <a:off x="1161728" y="4008438"/>
          <a:ext cx="935037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08000" imgH="431800" progId="Equation.DSMT4">
                  <p:embed/>
                </p:oleObj>
              </mc:Choice>
              <mc:Fallback>
                <p:oleObj name="Equation" r:id="rId11" imgW="508000" imgH="431800" progId="Equation.DSMT4">
                  <p:embed/>
                  <p:pic>
                    <p:nvPicPr>
                      <p:cNvPr id="51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1728" y="4008438"/>
                        <a:ext cx="935037" cy="795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0" name="TextBox 12"/>
          <p:cNvSpPr txBox="1">
            <a:spLocks noChangeArrowheads="1"/>
          </p:cNvSpPr>
          <p:nvPr/>
        </p:nvSpPr>
        <p:spPr bwMode="auto">
          <a:xfrm>
            <a:off x="355278" y="4905375"/>
            <a:ext cx="30940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latin typeface="Gill Sans MT" pitchFamily="34" charset="0"/>
              </a:rPr>
              <a:t>“x” can NOT be 1/3, </a:t>
            </a:r>
            <a:br>
              <a:rPr lang="en-CA" sz="2200">
                <a:latin typeface="Gill Sans MT" pitchFamily="34" charset="0"/>
              </a:rPr>
            </a:br>
            <a:r>
              <a:rPr lang="en-CA" sz="2200">
                <a:latin typeface="Gill Sans MT" pitchFamily="34" charset="0"/>
              </a:rPr>
              <a:t>otherwise the expression</a:t>
            </a:r>
            <a:br>
              <a:rPr lang="en-CA" sz="2200">
                <a:latin typeface="Gill Sans MT" pitchFamily="34" charset="0"/>
              </a:rPr>
            </a:br>
            <a:r>
              <a:rPr lang="en-CA" sz="2200">
                <a:latin typeface="Gill Sans MT" pitchFamily="34" charset="0"/>
              </a:rPr>
              <a:t> will be undefined</a:t>
            </a:r>
          </a:p>
        </p:txBody>
      </p:sp>
      <p:sp>
        <p:nvSpPr>
          <p:cNvPr id="14" name="Oval 13"/>
          <p:cNvSpPr/>
          <p:nvPr/>
        </p:nvSpPr>
        <p:spPr>
          <a:xfrm>
            <a:off x="4317678" y="1908175"/>
            <a:ext cx="1190625" cy="573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51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096343"/>
              </p:ext>
            </p:extLst>
          </p:nvPr>
        </p:nvGraphicFramePr>
        <p:xfrm>
          <a:off x="4395465" y="2493963"/>
          <a:ext cx="17843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37836" imgH="215806" progId="Equation.DSMT4">
                  <p:embed/>
                </p:oleObj>
              </mc:Choice>
              <mc:Fallback>
                <p:oleObj name="Equation" r:id="rId13" imgW="837836" imgH="215806" progId="Equation.DSMT4">
                  <p:embed/>
                  <p:pic>
                    <p:nvPicPr>
                      <p:cNvPr id="51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5465" y="2493963"/>
                        <a:ext cx="1784350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2" name="TextBox 15"/>
          <p:cNvSpPr txBox="1">
            <a:spLocks noChangeArrowheads="1"/>
          </p:cNvSpPr>
          <p:nvPr/>
        </p:nvSpPr>
        <p:spPr bwMode="auto">
          <a:xfrm>
            <a:off x="6579865" y="2478088"/>
            <a:ext cx="852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latin typeface="Gill Sans MT" pitchFamily="34" charset="0"/>
              </a:rPr>
              <a:t>Factor</a:t>
            </a:r>
          </a:p>
        </p:txBody>
      </p:sp>
      <p:graphicFrame>
        <p:nvGraphicFramePr>
          <p:cNvPr id="51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00159"/>
              </p:ext>
            </p:extLst>
          </p:nvPr>
        </p:nvGraphicFramePr>
        <p:xfrm>
          <a:off x="4116065" y="3106738"/>
          <a:ext cx="249078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58310" imgH="253890" progId="Equation.DSMT4">
                  <p:embed/>
                </p:oleObj>
              </mc:Choice>
              <mc:Fallback>
                <p:oleObj name="Equation" r:id="rId15" imgW="1358310" imgH="253890" progId="Equation.DSMT4">
                  <p:embed/>
                  <p:pic>
                    <p:nvPicPr>
                      <p:cNvPr id="51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065" y="3106738"/>
                        <a:ext cx="2490788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rot="5400000">
            <a:off x="4369272" y="3839369"/>
            <a:ext cx="681037" cy="28575"/>
          </a:xfrm>
          <a:prstGeom prst="straightConnector1">
            <a:avLst/>
          </a:prstGeom>
          <a:ln w="222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134976"/>
              </p:ext>
            </p:extLst>
          </p:nvPr>
        </p:nvGraphicFramePr>
        <p:xfrm>
          <a:off x="3931915" y="4246563"/>
          <a:ext cx="134143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98197" imgH="177723" progId="Equation.DSMT4">
                  <p:embed/>
                </p:oleObj>
              </mc:Choice>
              <mc:Fallback>
                <p:oleObj name="Equation" r:id="rId17" imgW="698197" imgH="177723" progId="Equation.DSMT4">
                  <p:embed/>
                  <p:pic>
                    <p:nvPicPr>
                      <p:cNvPr id="51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1915" y="4246563"/>
                        <a:ext cx="1341438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>
          <a:xfrm rot="16200000" flipH="1">
            <a:off x="5457503" y="3781425"/>
            <a:ext cx="630238" cy="122237"/>
          </a:xfrm>
          <a:prstGeom prst="straightConnector1">
            <a:avLst/>
          </a:prstGeom>
          <a:ln w="222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533718"/>
              </p:ext>
            </p:extLst>
          </p:nvPr>
        </p:nvGraphicFramePr>
        <p:xfrm>
          <a:off x="5478140" y="4238625"/>
          <a:ext cx="133985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698197" imgH="177723" progId="Equation.DSMT4">
                  <p:embed/>
                </p:oleObj>
              </mc:Choice>
              <mc:Fallback>
                <p:oleObj name="Equation" r:id="rId19" imgW="698197" imgH="177723" progId="Equation.DSMT4">
                  <p:embed/>
                  <p:pic>
                    <p:nvPicPr>
                      <p:cNvPr id="51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8140" y="4238625"/>
                        <a:ext cx="1339850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257473"/>
              </p:ext>
            </p:extLst>
          </p:nvPr>
        </p:nvGraphicFramePr>
        <p:xfrm>
          <a:off x="4381178" y="4724400"/>
          <a:ext cx="903287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69696" imgH="177723" progId="Equation.DSMT4">
                  <p:embed/>
                </p:oleObj>
              </mc:Choice>
              <mc:Fallback>
                <p:oleObj name="Equation" r:id="rId21" imgW="469696" imgH="177723" progId="Equation.DSMT4">
                  <p:embed/>
                  <p:pic>
                    <p:nvPicPr>
                      <p:cNvPr id="513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178" y="4724400"/>
                        <a:ext cx="903287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42060"/>
              </p:ext>
            </p:extLst>
          </p:nvPr>
        </p:nvGraphicFramePr>
        <p:xfrm>
          <a:off x="5905178" y="4708525"/>
          <a:ext cx="1074737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558558" imgH="177723" progId="Equation.DSMT4">
                  <p:embed/>
                </p:oleObj>
              </mc:Choice>
              <mc:Fallback>
                <p:oleObj name="Equation" r:id="rId23" imgW="558558" imgH="177723" progId="Equation.DSMT4">
                  <p:embed/>
                  <p:pic>
                    <p:nvPicPr>
                      <p:cNvPr id="513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178" y="4708525"/>
                        <a:ext cx="1074737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781894"/>
              </p:ext>
            </p:extLst>
          </p:nvPr>
        </p:nvGraphicFramePr>
        <p:xfrm>
          <a:off x="4531990" y="5230813"/>
          <a:ext cx="976313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507780" imgH="177723" progId="Equation.DSMT4">
                  <p:embed/>
                </p:oleObj>
              </mc:Choice>
              <mc:Fallback>
                <p:oleObj name="Equation" r:id="rId25" imgW="507780" imgH="177723" progId="Equation.DSMT4">
                  <p:embed/>
                  <p:pic>
                    <p:nvPicPr>
                      <p:cNvPr id="51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1990" y="5230813"/>
                        <a:ext cx="976313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691800"/>
              </p:ext>
            </p:extLst>
          </p:nvPr>
        </p:nvGraphicFramePr>
        <p:xfrm>
          <a:off x="6084565" y="5200650"/>
          <a:ext cx="114776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596641" imgH="177723" progId="Equation.DSMT4">
                  <p:embed/>
                </p:oleObj>
              </mc:Choice>
              <mc:Fallback>
                <p:oleObj name="Equation" r:id="rId27" imgW="596641" imgH="177723" progId="Equation.DSMT4">
                  <p:embed/>
                  <p:pic>
                    <p:nvPicPr>
                      <p:cNvPr id="513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565" y="5200650"/>
                        <a:ext cx="1147763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5" name="TextBox 28"/>
          <p:cNvSpPr txBox="1">
            <a:spLocks noChangeArrowheads="1"/>
          </p:cNvSpPr>
          <p:nvPr/>
        </p:nvSpPr>
        <p:spPr bwMode="auto">
          <a:xfrm>
            <a:off x="323528" y="833438"/>
            <a:ext cx="7985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400" dirty="0">
                <a:latin typeface="Gill Sans MT" pitchFamily="34" charset="0"/>
              </a:rPr>
              <a:t>For which value(s) of the variable is each expression undefined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0" y="6613525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29"/>
              </a:rPr>
              <a:t>www.BCMath.ca</a:t>
            </a:r>
            <a:r>
              <a:rPr lang="en-US" sz="1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758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/>
      <p:bldP spid="7" grpId="0" animBg="1"/>
      <p:bldP spid="5138" grpId="0"/>
      <p:bldP spid="5139" grpId="0"/>
      <p:bldP spid="5140" grpId="0"/>
      <p:bldP spid="14" grpId="0" animBg="1"/>
      <p:bldP spid="5142" grpId="0"/>
      <p:bldP spid="51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497763" cy="6683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3500" dirty="0">
                <a:solidFill>
                  <a:schemeClr val="tx2">
                    <a:satMod val="130000"/>
                  </a:schemeClr>
                </a:solidFill>
              </a:rPr>
              <a:t>Practice: Find the NPV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212710"/>
              </p:ext>
            </p:extLst>
          </p:nvPr>
        </p:nvGraphicFramePr>
        <p:xfrm>
          <a:off x="400298" y="980728"/>
          <a:ext cx="21082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90170" imgH="444307" progId="Equation.DSMT4">
                  <p:embed/>
                </p:oleObj>
              </mc:Choice>
              <mc:Fallback>
                <p:oleObj name="Equation" r:id="rId3" imgW="990170" imgH="444307" progId="Equation.DSMT4">
                  <p:embed/>
                  <p:pic>
                    <p:nvPicPr>
                      <p:cNvPr id="61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298" y="980728"/>
                        <a:ext cx="2108200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075921"/>
              </p:ext>
            </p:extLst>
          </p:nvPr>
        </p:nvGraphicFramePr>
        <p:xfrm>
          <a:off x="4675436" y="1041053"/>
          <a:ext cx="208915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91726" imgH="482391" progId="Equation.DSMT4">
                  <p:embed/>
                </p:oleObj>
              </mc:Choice>
              <mc:Fallback>
                <p:oleObj name="Equation" r:id="rId5" imgW="1091726" imgH="482391" progId="Equation.DSMT4">
                  <p:embed/>
                  <p:pic>
                    <p:nvPicPr>
                      <p:cNvPr id="61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36" y="1041053"/>
                        <a:ext cx="2089150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425698" y="1456978"/>
            <a:ext cx="2055813" cy="555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060487"/>
              </p:ext>
            </p:extLst>
          </p:nvPr>
        </p:nvGraphicFramePr>
        <p:xfrm>
          <a:off x="395536" y="2228503"/>
          <a:ext cx="243363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0" imgH="215900" progId="Equation.DSMT4">
                  <p:embed/>
                </p:oleObj>
              </mc:Choice>
              <mc:Fallback>
                <p:oleObj name="Equation" r:id="rId7" imgW="1143000" imgH="215900" progId="Equation.DSMT4">
                  <p:embed/>
                  <p:pic>
                    <p:nvPicPr>
                      <p:cNvPr id="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228503"/>
                        <a:ext cx="2433637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2935536" y="2274541"/>
            <a:ext cx="852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latin typeface="Gill Sans MT" pitchFamily="34" charset="0"/>
              </a:rPr>
              <a:t>Factor</a:t>
            </a:r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477101"/>
              </p:ext>
            </p:extLst>
          </p:nvPr>
        </p:nvGraphicFramePr>
        <p:xfrm>
          <a:off x="684461" y="2887316"/>
          <a:ext cx="218916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93800" imgH="254000" progId="Equation.DSMT4">
                  <p:embed/>
                </p:oleObj>
              </mc:Choice>
              <mc:Fallback>
                <p:oleObj name="Equation" r:id="rId9" imgW="1193800" imgH="254000" progId="Equation.DSMT4">
                  <p:embed/>
                  <p:pic>
                    <p:nvPicPr>
                      <p:cNvPr id="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461" y="2887316"/>
                        <a:ext cx="2189162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rot="5400000">
            <a:off x="724942" y="3635822"/>
            <a:ext cx="681037" cy="28575"/>
          </a:xfrm>
          <a:prstGeom prst="straightConnector1">
            <a:avLst/>
          </a:prstGeom>
          <a:ln w="222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691764"/>
              </p:ext>
            </p:extLst>
          </p:nvPr>
        </p:nvGraphicFramePr>
        <p:xfrm>
          <a:off x="481261" y="4043016"/>
          <a:ext cx="1169987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09336" imgH="177723" progId="Equation.DSMT4">
                  <p:embed/>
                </p:oleObj>
              </mc:Choice>
              <mc:Fallback>
                <p:oleObj name="Equation" r:id="rId11" imgW="609336" imgH="177723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261" y="4043016"/>
                        <a:ext cx="1169987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rot="16200000" flipH="1">
            <a:off x="1813173" y="3577878"/>
            <a:ext cx="630238" cy="122238"/>
          </a:xfrm>
          <a:prstGeom prst="straightConnector1">
            <a:avLst/>
          </a:prstGeom>
          <a:ln w="222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892527"/>
              </p:ext>
            </p:extLst>
          </p:nvPr>
        </p:nvGraphicFramePr>
        <p:xfrm>
          <a:off x="1917948" y="3989041"/>
          <a:ext cx="1169988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09336" imgH="177723" progId="Equation.DSMT4">
                  <p:embed/>
                </p:oleObj>
              </mc:Choice>
              <mc:Fallback>
                <p:oleObj name="Equation" r:id="rId13" imgW="609336" imgH="177723" progId="Equation.DSMT4">
                  <p:embed/>
                  <p:pic>
                    <p:nvPicPr>
                      <p:cNvPr id="1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948" y="3989041"/>
                        <a:ext cx="1169988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549168"/>
              </p:ext>
            </p:extLst>
          </p:nvPr>
        </p:nvGraphicFramePr>
        <p:xfrm>
          <a:off x="820986" y="4520853"/>
          <a:ext cx="73342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80670" imgH="177646" progId="Equation.DSMT4">
                  <p:embed/>
                </p:oleObj>
              </mc:Choice>
              <mc:Fallback>
                <p:oleObj name="Equation" r:id="rId15" imgW="380670" imgH="177646" progId="Equation.DSMT4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986" y="4520853"/>
                        <a:ext cx="733425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768813"/>
              </p:ext>
            </p:extLst>
          </p:nvPr>
        </p:nvGraphicFramePr>
        <p:xfrm>
          <a:off x="2368798" y="4536728"/>
          <a:ext cx="73342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80670" imgH="177646" progId="Equation.DSMT4">
                  <p:embed/>
                </p:oleObj>
              </mc:Choice>
              <mc:Fallback>
                <p:oleObj name="Equation" r:id="rId17" imgW="380670" imgH="177646" progId="Equation.DSMT4">
                  <p:embed/>
                  <p:pic>
                    <p:nvPicPr>
                      <p:cNvPr id="1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798" y="4536728"/>
                        <a:ext cx="733425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val 16"/>
          <p:cNvSpPr/>
          <p:nvPr/>
        </p:nvSpPr>
        <p:spPr>
          <a:xfrm>
            <a:off x="4610348" y="1423641"/>
            <a:ext cx="2319338" cy="5127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997761"/>
              </p:ext>
            </p:extLst>
          </p:nvPr>
        </p:nvGraphicFramePr>
        <p:xfrm>
          <a:off x="4218236" y="2061816"/>
          <a:ext cx="2722562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320227" imgH="241195" progId="Equation.DSMT4">
                  <p:embed/>
                </p:oleObj>
              </mc:Choice>
              <mc:Fallback>
                <p:oleObj name="Equation" r:id="rId19" imgW="1320227" imgH="241195" progId="Equation.DSMT4">
                  <p:embed/>
                  <p:pic>
                    <p:nvPicPr>
                      <p:cNvPr id="1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8236" y="2061816"/>
                        <a:ext cx="2722562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6872536" y="2011016"/>
            <a:ext cx="852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latin typeface="Gill Sans MT" pitchFamily="34" charset="0"/>
              </a:rPr>
              <a:t>Factor</a:t>
            </a:r>
          </a:p>
        </p:txBody>
      </p:sp>
      <p:graphicFrame>
        <p:nvGraphicFramePr>
          <p:cNvPr id="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581581"/>
              </p:ext>
            </p:extLst>
          </p:nvPr>
        </p:nvGraphicFramePr>
        <p:xfrm>
          <a:off x="4430961" y="2639666"/>
          <a:ext cx="253841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384300" imgH="254000" progId="Equation.DSMT4">
                  <p:embed/>
                </p:oleObj>
              </mc:Choice>
              <mc:Fallback>
                <p:oleObj name="Equation" r:id="rId21" imgW="1384300" imgH="254000" progId="Equation.DSMT4">
                  <p:embed/>
                  <p:pic>
                    <p:nvPicPr>
                      <p:cNvPr id="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0961" y="2639666"/>
                        <a:ext cx="2538412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>
          <a:xfrm rot="5400000">
            <a:off x="4661942" y="3372297"/>
            <a:ext cx="681037" cy="28575"/>
          </a:xfrm>
          <a:prstGeom prst="straightConnector1">
            <a:avLst/>
          </a:prstGeom>
          <a:ln w="222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68217"/>
              </p:ext>
            </p:extLst>
          </p:nvPr>
        </p:nvGraphicFramePr>
        <p:xfrm>
          <a:off x="4240461" y="3755678"/>
          <a:ext cx="13414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698197" imgH="203112" progId="Equation.DSMT4">
                  <p:embed/>
                </p:oleObj>
              </mc:Choice>
              <mc:Fallback>
                <p:oleObj name="Equation" r:id="rId23" imgW="698197" imgH="203112" progId="Equation.DSMT4">
                  <p:embed/>
                  <p:pic>
                    <p:nvPicPr>
                      <p:cNvPr id="2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0461" y="3755678"/>
                        <a:ext cx="1341437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Arrow Connector 22"/>
          <p:cNvCxnSpPr/>
          <p:nvPr/>
        </p:nvCxnSpPr>
        <p:spPr>
          <a:xfrm rot="16200000" flipH="1">
            <a:off x="5750173" y="3314353"/>
            <a:ext cx="630238" cy="122238"/>
          </a:xfrm>
          <a:prstGeom prst="straightConnector1">
            <a:avLst/>
          </a:prstGeom>
          <a:ln w="222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164850"/>
              </p:ext>
            </p:extLst>
          </p:nvPr>
        </p:nvGraphicFramePr>
        <p:xfrm>
          <a:off x="5866061" y="3669953"/>
          <a:ext cx="13652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710891" imgH="203112" progId="Equation.DSMT4">
                  <p:embed/>
                </p:oleObj>
              </mc:Choice>
              <mc:Fallback>
                <p:oleObj name="Equation" r:id="rId25" imgW="710891" imgH="203112" progId="Equation.DSMT4">
                  <p:embed/>
                  <p:pic>
                    <p:nvPicPr>
                      <p:cNvPr id="2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6061" y="3669953"/>
                        <a:ext cx="136525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274501"/>
              </p:ext>
            </p:extLst>
          </p:nvPr>
        </p:nvGraphicFramePr>
        <p:xfrm>
          <a:off x="4673848" y="4233516"/>
          <a:ext cx="9032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469696" imgH="203112" progId="Equation.DSMT4">
                  <p:embed/>
                </p:oleObj>
              </mc:Choice>
              <mc:Fallback>
                <p:oleObj name="Equation" r:id="rId27" imgW="469696" imgH="203112" progId="Equation.DSMT4">
                  <p:embed/>
                  <p:pic>
                    <p:nvPicPr>
                      <p:cNvPr id="2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848" y="4233516"/>
                        <a:ext cx="903288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611219"/>
              </p:ext>
            </p:extLst>
          </p:nvPr>
        </p:nvGraphicFramePr>
        <p:xfrm>
          <a:off x="6502648" y="4171603"/>
          <a:ext cx="9271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482391" imgH="203112" progId="Equation.DSMT4">
                  <p:embed/>
                </p:oleObj>
              </mc:Choice>
              <mc:Fallback>
                <p:oleObj name="Equation" r:id="rId29" imgW="482391" imgH="203112" progId="Equation.DSMT4">
                  <p:embed/>
                  <p:pic>
                    <p:nvPicPr>
                      <p:cNvPr id="2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648" y="4171603"/>
                        <a:ext cx="9271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0" y="6613525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31"/>
              </a:rPr>
              <a:t>www.BCMath.ca</a:t>
            </a:r>
            <a:r>
              <a:rPr lang="en-US" sz="1000"/>
              <a:t> </a:t>
            </a:r>
          </a:p>
        </p:txBody>
      </p:sp>
      <p:graphicFrame>
        <p:nvGraphicFramePr>
          <p:cNvPr id="28" name="Object 2">
            <a:extLst>
              <a:ext uri="{FF2B5EF4-FFF2-40B4-BE49-F238E27FC236}">
                <a16:creationId xmlns:a16="http://schemas.microsoft.com/office/drawing/2014/main" id="{6C72199A-6151-4130-97AE-03E0E3DBD7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114587"/>
              </p:ext>
            </p:extLst>
          </p:nvPr>
        </p:nvGraphicFramePr>
        <p:xfrm>
          <a:off x="323528" y="3140968"/>
          <a:ext cx="1633538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698197" imgH="444307" progId="Equation.DSMT4">
                  <p:embed/>
                </p:oleObj>
              </mc:Choice>
              <mc:Fallback>
                <p:oleObj name="Equation" r:id="rId32" imgW="698197" imgH="444307" progId="Equation.DSMT4">
                  <p:embed/>
                  <p:pic>
                    <p:nvPicPr>
                      <p:cNvPr id="28" name="Object 2">
                        <a:extLst>
                          <a:ext uri="{FF2B5EF4-FFF2-40B4-BE49-F238E27FC236}">
                            <a16:creationId xmlns:a16="http://schemas.microsoft.com/office/drawing/2014/main" id="{6C72199A-6151-4130-97AE-03E0E3DBD7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140968"/>
                        <a:ext cx="1633538" cy="1039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">
            <a:extLst>
              <a:ext uri="{FF2B5EF4-FFF2-40B4-BE49-F238E27FC236}">
                <a16:creationId xmlns:a16="http://schemas.microsoft.com/office/drawing/2014/main" id="{3DC7ED79-CE98-4371-8EC2-1842E864A3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615008"/>
              </p:ext>
            </p:extLst>
          </p:nvPr>
        </p:nvGraphicFramePr>
        <p:xfrm>
          <a:off x="4132263" y="3141663"/>
          <a:ext cx="2228850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952200" imgH="444240" progId="Equation.DSMT4">
                  <p:embed/>
                </p:oleObj>
              </mc:Choice>
              <mc:Fallback>
                <p:oleObj name="Equation" r:id="rId34" imgW="952200" imgH="444240" progId="Equation.DSMT4">
                  <p:embed/>
                  <p:pic>
                    <p:nvPicPr>
                      <p:cNvPr id="29" name="Object 2">
                        <a:extLst>
                          <a:ext uri="{FF2B5EF4-FFF2-40B4-BE49-F238E27FC236}">
                            <a16:creationId xmlns:a16="http://schemas.microsoft.com/office/drawing/2014/main" id="{3DC7ED79-CE98-4371-8EC2-1842E864A3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2263" y="3141663"/>
                        <a:ext cx="2228850" cy="103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212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7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dirty="0"/>
              <a:t>Simplify each expression and Find the NPV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486615"/>
              </p:ext>
            </p:extLst>
          </p:nvPr>
        </p:nvGraphicFramePr>
        <p:xfrm>
          <a:off x="784225" y="981868"/>
          <a:ext cx="1633538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98197" imgH="444307" progId="Equation.DSMT4">
                  <p:embed/>
                </p:oleObj>
              </mc:Choice>
              <mc:Fallback>
                <p:oleObj name="Equation" r:id="rId3" imgW="698197" imgH="444307" progId="Equation.DSMT4">
                  <p:embed/>
                  <p:pic>
                    <p:nvPicPr>
                      <p:cNvPr id="7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981868"/>
                        <a:ext cx="1633538" cy="1039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97821"/>
              </p:ext>
            </p:extLst>
          </p:nvPr>
        </p:nvGraphicFramePr>
        <p:xfrm>
          <a:off x="704850" y="2178843"/>
          <a:ext cx="1789113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52500" imgH="457200" progId="Equation.DSMT4">
                  <p:embed/>
                </p:oleObj>
              </mc:Choice>
              <mc:Fallback>
                <p:oleObj name="Equation" r:id="rId5" imgW="952500" imgH="457200" progId="Equation.DSMT4">
                  <p:embed/>
                  <p:pic>
                    <p:nvPicPr>
                      <p:cNvPr id="204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2178843"/>
                        <a:ext cx="1789113" cy="862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096932"/>
              </p:ext>
            </p:extLst>
          </p:nvPr>
        </p:nvGraphicFramePr>
        <p:xfrm>
          <a:off x="647700" y="2680493"/>
          <a:ext cx="1957388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40948" imgH="304668" progId="Equation.DSMT4">
                  <p:embed/>
                </p:oleObj>
              </mc:Choice>
              <mc:Fallback>
                <p:oleObj name="Equation" r:id="rId7" imgW="1040948" imgH="304668" progId="Equation.DSMT4">
                  <p:embed/>
                  <p:pic>
                    <p:nvPicPr>
                      <p:cNvPr id="204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2680493"/>
                        <a:ext cx="1957388" cy="57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212074"/>
              </p:ext>
            </p:extLst>
          </p:nvPr>
        </p:nvGraphicFramePr>
        <p:xfrm>
          <a:off x="258763" y="3383756"/>
          <a:ext cx="2671762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22400" imgH="546100" progId="Equation.DSMT4">
                  <p:embed/>
                </p:oleObj>
              </mc:Choice>
              <mc:Fallback>
                <p:oleObj name="Equation" r:id="rId9" imgW="1422400" imgH="546100" progId="Equation.DSMT4">
                  <p:embed/>
                  <p:pic>
                    <p:nvPicPr>
                      <p:cNvPr id="204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3" y="3383756"/>
                        <a:ext cx="2671762" cy="1030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rot="10800000" flipV="1">
            <a:off x="1660525" y="3512343"/>
            <a:ext cx="769938" cy="292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V="1">
            <a:off x="2112963" y="3964781"/>
            <a:ext cx="769937" cy="2905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4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517499"/>
              </p:ext>
            </p:extLst>
          </p:nvPr>
        </p:nvGraphicFramePr>
        <p:xfrm>
          <a:off x="508000" y="4702968"/>
          <a:ext cx="2098675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17115" imgH="545863" progId="Equation.DSMT4">
                  <p:embed/>
                </p:oleObj>
              </mc:Choice>
              <mc:Fallback>
                <p:oleObj name="Equation" r:id="rId11" imgW="1117115" imgH="545863" progId="Equation.DSMT4">
                  <p:embed/>
                  <p:pic>
                    <p:nvPicPr>
                      <p:cNvPr id="204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4702968"/>
                        <a:ext cx="2098675" cy="1030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>
          <a:xfrm>
            <a:off x="866775" y="1559718"/>
            <a:ext cx="1387475" cy="488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131840" y="1916832"/>
            <a:ext cx="1590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en-CA" altLang="en-US">
                <a:solidFill>
                  <a:srgbClr val="FF0000"/>
                </a:solidFill>
              </a:rPr>
              <a:t>Denominator</a:t>
            </a:r>
          </a:p>
        </p:txBody>
      </p:sp>
      <p:graphicFrame>
        <p:nvGraphicFramePr>
          <p:cNvPr id="1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235971"/>
              </p:ext>
            </p:extLst>
          </p:nvPr>
        </p:nvGraphicFramePr>
        <p:xfrm>
          <a:off x="4791075" y="1875631"/>
          <a:ext cx="138430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47419" imgH="215806" progId="Equation.DSMT4">
                  <p:embed/>
                </p:oleObj>
              </mc:Choice>
              <mc:Fallback>
                <p:oleObj name="Equation" r:id="rId13" imgW="647419" imgH="215806" progId="Equation.DSMT4">
                  <p:embed/>
                  <p:pic>
                    <p:nvPicPr>
                      <p:cNvPr id="1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075" y="1875631"/>
                        <a:ext cx="1384300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990118"/>
              </p:ext>
            </p:extLst>
          </p:nvPr>
        </p:nvGraphicFramePr>
        <p:xfrm>
          <a:off x="3825875" y="2393156"/>
          <a:ext cx="22796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82700" imgH="304800" progId="Equation.DSMT4">
                  <p:embed/>
                </p:oleObj>
              </mc:Choice>
              <mc:Fallback>
                <p:oleObj name="Equation" r:id="rId15" imgW="1282700" imgH="304800" progId="Equation.DSMT4">
                  <p:embed/>
                  <p:pic>
                    <p:nvPicPr>
                      <p:cNvPr id="1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75" y="2393156"/>
                        <a:ext cx="2279650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rot="5400000">
            <a:off x="3310731" y="3671887"/>
            <a:ext cx="646113" cy="158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4164013" y="3580606"/>
            <a:ext cx="636587" cy="523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669929"/>
              </p:ext>
            </p:extLst>
          </p:nvPr>
        </p:nvGraphicFramePr>
        <p:xfrm>
          <a:off x="3175000" y="3971131"/>
          <a:ext cx="8826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57002" imgH="177723" progId="Equation.DSMT4">
                  <p:embed/>
                </p:oleObj>
              </mc:Choice>
              <mc:Fallback>
                <p:oleObj name="Equation" r:id="rId17" imgW="457002" imgH="177723" progId="Equation.DSMT4">
                  <p:embed/>
                  <p:pic>
                    <p:nvPicPr>
                      <p:cNvPr id="1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0" y="3971131"/>
                        <a:ext cx="8826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168465"/>
              </p:ext>
            </p:extLst>
          </p:nvPr>
        </p:nvGraphicFramePr>
        <p:xfrm>
          <a:off x="4294188" y="3933031"/>
          <a:ext cx="685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55138" imgH="177569" progId="Equation.DSMT4">
                  <p:embed/>
                </p:oleObj>
              </mc:Choice>
              <mc:Fallback>
                <p:oleObj name="Equation" r:id="rId19" imgW="355138" imgH="177569" progId="Equation.DSMT4">
                  <p:embed/>
                  <p:pic>
                    <p:nvPicPr>
                      <p:cNvPr id="2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188" y="3933031"/>
                        <a:ext cx="6858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135813" y="2910681"/>
            <a:ext cx="757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en-CA" altLang="en-US">
                <a:solidFill>
                  <a:srgbClr val="FF0000"/>
                </a:solidFill>
              </a:rPr>
              <a:t>NPV:</a:t>
            </a:r>
          </a:p>
        </p:txBody>
      </p:sp>
      <p:graphicFrame>
        <p:nvGraphicFramePr>
          <p:cNvPr id="2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323733"/>
              </p:ext>
            </p:extLst>
          </p:nvPr>
        </p:nvGraphicFramePr>
        <p:xfrm>
          <a:off x="7077075" y="3377406"/>
          <a:ext cx="8810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57002" imgH="177723" progId="Equation.DSMT4">
                  <p:embed/>
                </p:oleObj>
              </mc:Choice>
              <mc:Fallback>
                <p:oleObj name="Equation" r:id="rId21" imgW="457002" imgH="177723" progId="Equation.DSMT4">
                  <p:embed/>
                  <p:pic>
                    <p:nvPicPr>
                      <p:cNvPr id="2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7075" y="3377406"/>
                        <a:ext cx="881063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43625"/>
              </p:ext>
            </p:extLst>
          </p:nvPr>
        </p:nvGraphicFramePr>
        <p:xfrm>
          <a:off x="3221038" y="2829718"/>
          <a:ext cx="291147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637589" imgH="304668" progId="Equation.DSMT4">
                  <p:embed/>
                </p:oleObj>
              </mc:Choice>
              <mc:Fallback>
                <p:oleObj name="Equation" r:id="rId23" imgW="1637589" imgH="304668" progId="Equation.DSMT4">
                  <p:embed/>
                  <p:pic>
                    <p:nvPicPr>
                      <p:cNvPr id="2049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038" y="2829718"/>
                        <a:ext cx="2911475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rot="5400000">
            <a:off x="4743450" y="3917156"/>
            <a:ext cx="1112838" cy="47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49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074285"/>
              </p:ext>
            </p:extLst>
          </p:nvPr>
        </p:nvGraphicFramePr>
        <p:xfrm>
          <a:off x="4799013" y="4407693"/>
          <a:ext cx="127317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660113" imgH="215806" progId="Equation.DSMT4">
                  <p:embed/>
                </p:oleObj>
              </mc:Choice>
              <mc:Fallback>
                <p:oleObj name="Equation" r:id="rId25" imgW="660113" imgH="215806" progId="Equation.DSMT4">
                  <p:embed/>
                  <p:pic>
                    <p:nvPicPr>
                      <p:cNvPr id="2049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9013" y="4407693"/>
                        <a:ext cx="1273175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805671"/>
              </p:ext>
            </p:extLst>
          </p:nvPr>
        </p:nvGraphicFramePr>
        <p:xfrm>
          <a:off x="5216525" y="4828381"/>
          <a:ext cx="102870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532937" imgH="215713" progId="Equation.DSMT4">
                  <p:embed/>
                </p:oleObj>
              </mc:Choice>
              <mc:Fallback>
                <p:oleObj name="Equation" r:id="rId27" imgW="532937" imgH="215713" progId="Equation.DSMT4">
                  <p:embed/>
                  <p:pic>
                    <p:nvPicPr>
                      <p:cNvPr id="2049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6525" y="4828381"/>
                        <a:ext cx="1028700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114800" y="5328443"/>
            <a:ext cx="3629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en-CA" altLang="en-US"/>
              <a:t>Can’t square root a neg. number</a:t>
            </a:r>
          </a:p>
        </p:txBody>
      </p:sp>
      <p:graphicFrame>
        <p:nvGraphicFramePr>
          <p:cNvPr id="25" name="Object 2">
            <a:extLst>
              <a:ext uri="{FF2B5EF4-FFF2-40B4-BE49-F238E27FC236}">
                <a16:creationId xmlns:a16="http://schemas.microsoft.com/office/drawing/2014/main" id="{6B388370-E9ED-4247-98FD-1072E91DC8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997512"/>
              </p:ext>
            </p:extLst>
          </p:nvPr>
        </p:nvGraphicFramePr>
        <p:xfrm>
          <a:off x="4848225" y="1047751"/>
          <a:ext cx="2228850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952200" imgH="444240" progId="Equation.DSMT4">
                  <p:embed/>
                </p:oleObj>
              </mc:Choice>
              <mc:Fallback>
                <p:oleObj name="Equation" r:id="rId29" imgW="952200" imgH="444240" progId="Equation.DSMT4">
                  <p:embed/>
                  <p:pic>
                    <p:nvPicPr>
                      <p:cNvPr id="25" name="Object 2">
                        <a:extLst>
                          <a:ext uri="{FF2B5EF4-FFF2-40B4-BE49-F238E27FC236}">
                            <a16:creationId xmlns:a16="http://schemas.microsoft.com/office/drawing/2014/main" id="{6B388370-E9ED-4247-98FD-1072E91DC8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225" y="1047751"/>
                        <a:ext cx="2228850" cy="103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60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1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C49913C0-865B-4431-BDBC-3D4CDBC719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030676"/>
              </p:ext>
            </p:extLst>
          </p:nvPr>
        </p:nvGraphicFramePr>
        <p:xfrm>
          <a:off x="755576" y="620688"/>
          <a:ext cx="2228850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52200" imgH="444240" progId="Equation.DSMT4">
                  <p:embed/>
                </p:oleObj>
              </mc:Choice>
              <mc:Fallback>
                <p:oleObj name="Equation" r:id="rId2" imgW="952200" imgH="444240" progId="Equation.DSMT4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C49913C0-865B-4431-BDBC-3D4CDBC719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620688"/>
                        <a:ext cx="2228850" cy="103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021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E365B-2D16-4B96-B97E-2A1FF87A2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en-CA" dirty="0"/>
              <a:t>What are Rational Expressions?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2FD83-9242-481E-A365-BC073EF1E2D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512" y="764703"/>
            <a:ext cx="8507288" cy="2169479"/>
          </a:xfrm>
        </p:spPr>
        <p:txBody>
          <a:bodyPr>
            <a:normAutofit/>
          </a:bodyPr>
          <a:lstStyle/>
          <a:p>
            <a:r>
              <a:rPr lang="en-CA" sz="2100" dirty="0"/>
              <a:t>A rational expression is a fraction where both the numerator and denominator are polynomials</a:t>
            </a:r>
          </a:p>
          <a:p>
            <a:r>
              <a:rPr lang="en-CA" sz="2100" dirty="0"/>
              <a:t>In this section, the numerator and dominator are binomials and trinomials that can be factored, making it easier to simplify</a:t>
            </a:r>
          </a:p>
          <a:p>
            <a:r>
              <a:rPr lang="en-CA" sz="2100" dirty="0"/>
              <a:t>“x” can’t be an exponent or inside a radical, exponents of ‘x’ must be a integer [not fractions]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F524B-FE1E-451A-9F92-EE9E3D7BB9C2}"/>
              </a:ext>
            </a:extLst>
          </p:cNvPr>
          <p:cNvSpPr txBox="1"/>
          <p:nvPr/>
        </p:nvSpPr>
        <p:spPr>
          <a:xfrm>
            <a:off x="413099" y="294800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The numerator is a trinomial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51B7E8-C8DD-4B96-B3D8-599DD240B3A7}"/>
              </a:ext>
            </a:extLst>
          </p:cNvPr>
          <p:cNvSpPr txBox="1"/>
          <p:nvPr/>
        </p:nvSpPr>
        <p:spPr>
          <a:xfrm>
            <a:off x="413099" y="3626108"/>
            <a:ext cx="2285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The denominator </a:t>
            </a:r>
            <a:br>
              <a:rPr lang="en-CA" dirty="0">
                <a:solidFill>
                  <a:srgbClr val="FF0000"/>
                </a:solidFill>
              </a:rPr>
            </a:br>
            <a:r>
              <a:rPr lang="en-CA" dirty="0">
                <a:solidFill>
                  <a:srgbClr val="FF0000"/>
                </a:solidFill>
              </a:rPr>
              <a:t>is a binomial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DA8609-4F2B-43E3-BA0B-F35CF7F26B2D}"/>
              </a:ext>
            </a:extLst>
          </p:cNvPr>
          <p:cNvSpPr txBox="1"/>
          <p:nvPr/>
        </p:nvSpPr>
        <p:spPr>
          <a:xfrm>
            <a:off x="350018" y="4286581"/>
            <a:ext cx="3653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Both top/bottom can be factored</a:t>
            </a:r>
          </a:p>
        </p:txBody>
      </p:sp>
      <p:graphicFrame>
        <p:nvGraphicFramePr>
          <p:cNvPr id="10" name="Object 4">
            <a:extLst>
              <a:ext uri="{FF2B5EF4-FFF2-40B4-BE49-F238E27FC236}">
                <a16:creationId xmlns:a16="http://schemas.microsoft.com/office/drawing/2014/main" id="{3D6BD680-E553-4043-8CCA-5FC8642C6E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220170"/>
              </p:ext>
            </p:extLst>
          </p:nvPr>
        </p:nvGraphicFramePr>
        <p:xfrm>
          <a:off x="2373896" y="3194022"/>
          <a:ext cx="1477962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1760" imgH="444240" progId="Equation.DSMT4">
                  <p:embed/>
                </p:oleObj>
              </mc:Choice>
              <mc:Fallback>
                <p:oleObj name="Equation" r:id="rId2" imgW="761760" imgH="444240" progId="Equation.DSMT4">
                  <p:embed/>
                  <p:pic>
                    <p:nvPicPr>
                      <p:cNvPr id="10" name="Object 4">
                        <a:extLst>
                          <a:ext uri="{FF2B5EF4-FFF2-40B4-BE49-F238E27FC236}">
                            <a16:creationId xmlns:a16="http://schemas.microsoft.com/office/drawing/2014/main" id="{3D6BD680-E553-4043-8CCA-5FC8642C6E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3896" y="3194022"/>
                        <a:ext cx="1477962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F90E5D58-BCC6-42C2-9855-6A7C36CC5C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701363"/>
              </p:ext>
            </p:extLst>
          </p:nvPr>
        </p:nvGraphicFramePr>
        <p:xfrm>
          <a:off x="2213299" y="4753168"/>
          <a:ext cx="2143125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04840" imgH="507960" progId="Equation.DSMT4">
                  <p:embed/>
                </p:oleObj>
              </mc:Choice>
              <mc:Fallback>
                <p:oleObj name="Equation" r:id="rId4" imgW="1104840" imgH="507960" progId="Equation.DSMT4">
                  <p:embed/>
                  <p:pic>
                    <p:nvPicPr>
                      <p:cNvPr id="11" name="Object 4">
                        <a:extLst>
                          <a:ext uri="{FF2B5EF4-FFF2-40B4-BE49-F238E27FC236}">
                            <a16:creationId xmlns:a16="http://schemas.microsoft.com/office/drawing/2014/main" id="{F90E5D58-BCC6-42C2-9855-6A7C36CC5C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3299" y="4753168"/>
                        <a:ext cx="2143125" cy="979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8BAE033-3AB5-4842-BA1E-EC60976384B5}"/>
              </a:ext>
            </a:extLst>
          </p:cNvPr>
          <p:cNvSpPr txBox="1"/>
          <p:nvPr/>
        </p:nvSpPr>
        <p:spPr>
          <a:xfrm>
            <a:off x="199178" y="4890621"/>
            <a:ext cx="19775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Binomials can be simplified if you have one at the top and one at the bottom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E4F2F5-7327-4525-911C-66A3D692D2F3}"/>
              </a:ext>
            </a:extLst>
          </p:cNvPr>
          <p:cNvCxnSpPr/>
          <p:nvPr/>
        </p:nvCxnSpPr>
        <p:spPr>
          <a:xfrm flipV="1">
            <a:off x="2591239" y="4887101"/>
            <a:ext cx="792088" cy="28803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5521091-0748-4C9F-B3E5-E6BAD4068D5A}"/>
              </a:ext>
            </a:extLst>
          </p:cNvPr>
          <p:cNvCxnSpPr/>
          <p:nvPr/>
        </p:nvCxnSpPr>
        <p:spPr>
          <a:xfrm flipV="1">
            <a:off x="3448271" y="5341253"/>
            <a:ext cx="792088" cy="28803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4">
            <a:extLst>
              <a:ext uri="{FF2B5EF4-FFF2-40B4-BE49-F238E27FC236}">
                <a16:creationId xmlns:a16="http://schemas.microsoft.com/office/drawing/2014/main" id="{65EB3894-8A89-4274-B1C0-D67FF5F923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272493"/>
              </p:ext>
            </p:extLst>
          </p:nvPr>
        </p:nvGraphicFramePr>
        <p:xfrm>
          <a:off x="2149176" y="5779785"/>
          <a:ext cx="1257300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47640" imgH="507960" progId="Equation.DSMT4">
                  <p:embed/>
                </p:oleObj>
              </mc:Choice>
              <mc:Fallback>
                <p:oleObj name="Equation" r:id="rId6" imgW="647640" imgH="507960" progId="Equation.DSMT4">
                  <p:embed/>
                  <p:pic>
                    <p:nvPicPr>
                      <p:cNvPr id="16" name="Object 4">
                        <a:extLst>
                          <a:ext uri="{FF2B5EF4-FFF2-40B4-BE49-F238E27FC236}">
                            <a16:creationId xmlns:a16="http://schemas.microsoft.com/office/drawing/2014/main" id="{65EB3894-8A89-4274-B1C0-D67FF5F923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176" y="5779785"/>
                        <a:ext cx="1257300" cy="979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>
            <a:extLst>
              <a:ext uri="{FF2B5EF4-FFF2-40B4-BE49-F238E27FC236}">
                <a16:creationId xmlns:a16="http://schemas.microsoft.com/office/drawing/2014/main" id="{A860B121-E436-49FE-8297-19D3C6EB11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192840"/>
              </p:ext>
            </p:extLst>
          </p:nvPr>
        </p:nvGraphicFramePr>
        <p:xfrm>
          <a:off x="6319874" y="3192160"/>
          <a:ext cx="1920875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90360" imgH="444240" progId="Equation.DSMT4">
                  <p:embed/>
                </p:oleObj>
              </mc:Choice>
              <mc:Fallback>
                <p:oleObj name="Equation" r:id="rId8" imgW="990360" imgH="444240" progId="Equation.DSMT4">
                  <p:embed/>
                  <p:pic>
                    <p:nvPicPr>
                      <p:cNvPr id="17" name="Object 4">
                        <a:extLst>
                          <a:ext uri="{FF2B5EF4-FFF2-40B4-BE49-F238E27FC236}">
                            <a16:creationId xmlns:a16="http://schemas.microsoft.com/office/drawing/2014/main" id="{A860B121-E436-49FE-8297-19D3C6EB11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9874" y="3192160"/>
                        <a:ext cx="1920875" cy="858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45148F2-4696-4D43-9B53-272A85A94942}"/>
              </a:ext>
            </a:extLst>
          </p:cNvPr>
          <p:cNvSpPr txBox="1"/>
          <p:nvPr/>
        </p:nvSpPr>
        <p:spPr>
          <a:xfrm>
            <a:off x="4426706" y="3383884"/>
            <a:ext cx="196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Top/Bottom are</a:t>
            </a:r>
            <a:br>
              <a:rPr lang="en-CA" dirty="0">
                <a:solidFill>
                  <a:srgbClr val="FF0000"/>
                </a:solidFill>
              </a:rPr>
            </a:br>
            <a:r>
              <a:rPr lang="en-CA" dirty="0">
                <a:solidFill>
                  <a:srgbClr val="FF0000"/>
                </a:solidFill>
              </a:rPr>
              <a:t>both trinomials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4CA2AA-25CC-44CB-8F68-E21845C74043}"/>
              </a:ext>
            </a:extLst>
          </p:cNvPr>
          <p:cNvSpPr txBox="1"/>
          <p:nvPr/>
        </p:nvSpPr>
        <p:spPr>
          <a:xfrm>
            <a:off x="4426706" y="4058055"/>
            <a:ext cx="3653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Both top/bottom can be factored</a:t>
            </a:r>
          </a:p>
        </p:txBody>
      </p:sp>
      <p:graphicFrame>
        <p:nvGraphicFramePr>
          <p:cNvPr id="22" name="Object 4">
            <a:extLst>
              <a:ext uri="{FF2B5EF4-FFF2-40B4-BE49-F238E27FC236}">
                <a16:creationId xmlns:a16="http://schemas.microsoft.com/office/drawing/2014/main" id="{B88045D2-61BD-4F06-BE94-1041083FA6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448216"/>
              </p:ext>
            </p:extLst>
          </p:nvPr>
        </p:nvGraphicFramePr>
        <p:xfrm>
          <a:off x="5868144" y="4437112"/>
          <a:ext cx="2635250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58640" imgH="507960" progId="Equation.DSMT4">
                  <p:embed/>
                </p:oleObj>
              </mc:Choice>
              <mc:Fallback>
                <p:oleObj name="Equation" r:id="rId10" imgW="1358640" imgH="507960" progId="Equation.DSMT4">
                  <p:embed/>
                  <p:pic>
                    <p:nvPicPr>
                      <p:cNvPr id="22" name="Object 4">
                        <a:extLst>
                          <a:ext uri="{FF2B5EF4-FFF2-40B4-BE49-F238E27FC236}">
                            <a16:creationId xmlns:a16="http://schemas.microsoft.com/office/drawing/2014/main" id="{B88045D2-61BD-4F06-BE94-1041083FA6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4437112"/>
                        <a:ext cx="2635250" cy="982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0BE7656-42FC-4292-B5CF-11040AD3BAD4}"/>
              </a:ext>
            </a:extLst>
          </p:cNvPr>
          <p:cNvCxnSpPr/>
          <p:nvPr/>
        </p:nvCxnSpPr>
        <p:spPr>
          <a:xfrm flipV="1">
            <a:off x="6545081" y="4576965"/>
            <a:ext cx="792088" cy="28803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9F31D68-8AA3-4437-9609-ABC913AF277F}"/>
              </a:ext>
            </a:extLst>
          </p:cNvPr>
          <p:cNvCxnSpPr/>
          <p:nvPr/>
        </p:nvCxnSpPr>
        <p:spPr>
          <a:xfrm flipV="1">
            <a:off x="6488223" y="5028705"/>
            <a:ext cx="792088" cy="28803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4">
            <a:extLst>
              <a:ext uri="{FF2B5EF4-FFF2-40B4-BE49-F238E27FC236}">
                <a16:creationId xmlns:a16="http://schemas.microsoft.com/office/drawing/2014/main" id="{3222F343-8C9F-4225-8BED-4435048ADF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589587"/>
              </p:ext>
            </p:extLst>
          </p:nvPr>
        </p:nvGraphicFramePr>
        <p:xfrm>
          <a:off x="5868144" y="5559627"/>
          <a:ext cx="1600200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25480" imgH="457200" progId="Equation.DSMT4">
                  <p:embed/>
                </p:oleObj>
              </mc:Choice>
              <mc:Fallback>
                <p:oleObj name="Equation" r:id="rId12" imgW="825480" imgH="457200" progId="Equation.DSMT4">
                  <p:embed/>
                  <p:pic>
                    <p:nvPicPr>
                      <p:cNvPr id="25" name="Object 4">
                        <a:extLst>
                          <a:ext uri="{FF2B5EF4-FFF2-40B4-BE49-F238E27FC236}">
                            <a16:creationId xmlns:a16="http://schemas.microsoft.com/office/drawing/2014/main" id="{3222F343-8C9F-4225-8BED-4435048ADF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5559627"/>
                        <a:ext cx="1600200" cy="884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615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9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0BAE7-4AA1-484F-B025-2E6570126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en-CA" dirty="0"/>
              <a:t>Are these Rational Expressions: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0D7FC-29D4-4B19-8536-9EF0316FF68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568952" cy="7920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/>
              <a:t>Ex: Indicate whether if the following expressions are rational expressions?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1AA3C24-3161-419D-B799-B27048184A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391451"/>
              </p:ext>
            </p:extLst>
          </p:nvPr>
        </p:nvGraphicFramePr>
        <p:xfrm>
          <a:off x="468438" y="1988839"/>
          <a:ext cx="6983882" cy="738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03360" imgH="444240" progId="Equation.DSMT4">
                  <p:embed/>
                </p:oleObj>
              </mc:Choice>
              <mc:Fallback>
                <p:oleObj name="Equation" r:id="rId2" imgW="4203360" imgH="4442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1AA3C24-3161-419D-B799-B27048184A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8438" y="1988839"/>
                        <a:ext cx="6983882" cy="7384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DB0C980-1359-4D8E-A652-AF9FF01508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496707"/>
              </p:ext>
            </p:extLst>
          </p:nvPr>
        </p:nvGraphicFramePr>
        <p:xfrm>
          <a:off x="395536" y="3716338"/>
          <a:ext cx="765810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09800" imgH="444240" progId="Equation.DSMT4">
                  <p:embed/>
                </p:oleObj>
              </mc:Choice>
              <mc:Fallback>
                <p:oleObj name="Equation" r:id="rId4" imgW="4609800" imgH="4442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DB0C980-1359-4D8E-A652-AF9FF01508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3716338"/>
                        <a:ext cx="7658100" cy="738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1B2D7CF-F074-40CC-8EBD-A5E6991424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166304"/>
              </p:ext>
            </p:extLst>
          </p:nvPr>
        </p:nvGraphicFramePr>
        <p:xfrm>
          <a:off x="298598" y="5197475"/>
          <a:ext cx="7297738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94160" imgH="482400" progId="Equation.DSMT4">
                  <p:embed/>
                </p:oleObj>
              </mc:Choice>
              <mc:Fallback>
                <p:oleObj name="Equation" r:id="rId6" imgW="4394160" imgH="4824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1B2D7CF-F074-40CC-8EBD-A5E6991424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8598" y="5197475"/>
                        <a:ext cx="7297738" cy="801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8188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307"/>
            <a:ext cx="7467600" cy="7254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dirty="0"/>
              <a:t>I) Simplifying Rational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972425" cy="928687"/>
          </a:xfrm>
        </p:spPr>
        <p:txBody>
          <a:bodyPr/>
          <a:lstStyle/>
          <a:p>
            <a:r>
              <a:rPr lang="en-CA" altLang="en-US" sz="2300"/>
              <a:t>You can only simplify fractions when you have a common factor in both the numerator &amp; denominator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206910"/>
              </p:ext>
            </p:extLst>
          </p:nvPr>
        </p:nvGraphicFramePr>
        <p:xfrm>
          <a:off x="1428750" y="1693962"/>
          <a:ext cx="890588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57200" imgH="469900" progId="Equation.DSMT4">
                  <p:embed/>
                </p:oleObj>
              </mc:Choice>
              <mc:Fallback>
                <p:oleObj name="Equation" r:id="rId3" imgW="457200" imgH="469900" progId="Equation.DSMT4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1693962"/>
                        <a:ext cx="890588" cy="91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68368"/>
              </p:ext>
            </p:extLst>
          </p:nvPr>
        </p:nvGraphicFramePr>
        <p:xfrm>
          <a:off x="5059363" y="1706662"/>
          <a:ext cx="1039812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33160" imgH="469800" progId="Equation.DSMT4">
                  <p:embed/>
                </p:oleObj>
              </mc:Choice>
              <mc:Fallback>
                <p:oleObj name="Equation" r:id="rId5" imgW="533160" imgH="469800" progId="Equation.DSMT4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9363" y="1706662"/>
                        <a:ext cx="1039812" cy="91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24150" y="1836837"/>
            <a:ext cx="1133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en-CA" altLang="en-US">
                <a:solidFill>
                  <a:srgbClr val="FF0000"/>
                </a:solidFill>
              </a:rPr>
              <a:t>Common</a:t>
            </a:r>
            <a:br>
              <a:rPr lang="en-CA" altLang="en-US">
                <a:solidFill>
                  <a:srgbClr val="FF0000"/>
                </a:solidFill>
              </a:rPr>
            </a:br>
            <a:r>
              <a:rPr lang="en-CA" altLang="en-US">
                <a:solidFill>
                  <a:srgbClr val="FF0000"/>
                </a:solidFill>
              </a:rPr>
              <a:t>Factor:</a:t>
            </a: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444933"/>
              </p:ext>
            </p:extLst>
          </p:nvPr>
        </p:nvGraphicFramePr>
        <p:xfrm>
          <a:off x="3937000" y="1979712"/>
          <a:ext cx="4206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5713" imgH="203024" progId="Equation.DSMT4">
                  <p:embed/>
                </p:oleObj>
              </mc:Choice>
              <mc:Fallback>
                <p:oleObj name="Equation" r:id="rId7" imgW="215713" imgH="203024" progId="Equation.DSMT4">
                  <p:embed/>
                  <p:pic>
                    <p:nvPicPr>
                      <p:cNvPr id="10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0" y="1979712"/>
                        <a:ext cx="42068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435725" y="1836837"/>
            <a:ext cx="1565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en-CA" altLang="en-US">
                <a:solidFill>
                  <a:srgbClr val="FF0000"/>
                </a:solidFill>
              </a:rPr>
              <a:t>No  Common</a:t>
            </a:r>
            <a:br>
              <a:rPr lang="en-CA" altLang="en-US">
                <a:solidFill>
                  <a:srgbClr val="FF0000"/>
                </a:solidFill>
              </a:rPr>
            </a:br>
            <a:r>
              <a:rPr lang="en-CA" altLang="en-US">
                <a:solidFill>
                  <a:srgbClr val="FF0000"/>
                </a:solidFill>
              </a:rPr>
              <a:t>Factors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28625" y="2908399"/>
            <a:ext cx="797242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</a:pPr>
            <a:r>
              <a:rPr lang="en-CA" altLang="en-US" sz="2300"/>
              <a:t>When Simplifying binomials, factor out the common factor first, then simplify</a:t>
            </a:r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245952"/>
              </p:ext>
            </p:extLst>
          </p:nvPr>
        </p:nvGraphicFramePr>
        <p:xfrm>
          <a:off x="1143000" y="3908524"/>
          <a:ext cx="116363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96900" imgH="431800" progId="Equation.DSMT4">
                  <p:embed/>
                </p:oleObj>
              </mc:Choice>
              <mc:Fallback>
                <p:oleObj name="Equation" r:id="rId9" imgW="596900" imgH="431800" progId="Equation.DSMT4">
                  <p:embed/>
                  <p:pic>
                    <p:nvPicPr>
                      <p:cNvPr id="10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908524"/>
                        <a:ext cx="1163638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24150" y="3908524"/>
            <a:ext cx="1325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en-CA" altLang="en-US">
                <a:solidFill>
                  <a:srgbClr val="FF0000"/>
                </a:solidFill>
              </a:rPr>
              <a:t>Factor</a:t>
            </a:r>
          </a:p>
          <a:p>
            <a:r>
              <a:rPr lang="en-CA" altLang="en-US">
                <a:solidFill>
                  <a:srgbClr val="FF0000"/>
                </a:solidFill>
              </a:rPr>
              <a:t>in the </a:t>
            </a:r>
            <a:br>
              <a:rPr lang="en-CA" altLang="en-US">
                <a:solidFill>
                  <a:srgbClr val="FF0000"/>
                </a:solidFill>
              </a:rPr>
            </a:br>
            <a:r>
              <a:rPr lang="en-CA" altLang="en-US">
                <a:solidFill>
                  <a:srgbClr val="FF0000"/>
                </a:solidFill>
              </a:rPr>
              <a:t>numerator</a:t>
            </a:r>
          </a:p>
        </p:txBody>
      </p:sp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528885"/>
              </p:ext>
            </p:extLst>
          </p:nvPr>
        </p:nvGraphicFramePr>
        <p:xfrm>
          <a:off x="3590925" y="3919637"/>
          <a:ext cx="22225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102" imgH="177492" progId="Equation.DSMT4">
                  <p:embed/>
                </p:oleObj>
              </mc:Choice>
              <mc:Fallback>
                <p:oleObj name="Equation" r:id="rId11" imgW="114102" imgH="177492" progId="Equation.DSMT4">
                  <p:embed/>
                  <p:pic>
                    <p:nvPicPr>
                      <p:cNvPr id="1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0925" y="3919637"/>
                        <a:ext cx="222250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704515"/>
              </p:ext>
            </p:extLst>
          </p:nvPr>
        </p:nvGraphicFramePr>
        <p:xfrm>
          <a:off x="5145088" y="3837087"/>
          <a:ext cx="12128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22030" imgH="444307" progId="Equation.DSMT4">
                  <p:embed/>
                </p:oleObj>
              </mc:Choice>
              <mc:Fallback>
                <p:oleObj name="Equation" r:id="rId13" imgW="622030" imgH="444307" progId="Equation.DSMT4">
                  <p:embed/>
                  <p:pic>
                    <p:nvPicPr>
                      <p:cNvPr id="1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088" y="3837087"/>
                        <a:ext cx="1212850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716713" y="3979962"/>
            <a:ext cx="2012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en-CA" altLang="en-US">
                <a:solidFill>
                  <a:srgbClr val="FF0000"/>
                </a:solidFill>
              </a:rPr>
              <a:t>Factor:</a:t>
            </a:r>
            <a:br>
              <a:rPr lang="en-CA" altLang="en-US">
                <a:solidFill>
                  <a:srgbClr val="FF0000"/>
                </a:solidFill>
              </a:rPr>
            </a:br>
            <a:r>
              <a:rPr lang="en-CA" altLang="en-US">
                <a:solidFill>
                  <a:srgbClr val="FF0000"/>
                </a:solidFill>
              </a:rPr>
              <a:t>in the numerator</a:t>
            </a:r>
          </a:p>
        </p:txBody>
      </p:sp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402961"/>
              </p:ext>
            </p:extLst>
          </p:nvPr>
        </p:nvGraphicFramePr>
        <p:xfrm>
          <a:off x="7772400" y="3981549"/>
          <a:ext cx="39528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02936" imgH="177569" progId="Equation.DSMT4">
                  <p:embed/>
                </p:oleObj>
              </mc:Choice>
              <mc:Fallback>
                <p:oleObj name="Equation" r:id="rId15" imgW="202936" imgH="177569" progId="Equation.DSMT4">
                  <p:embed/>
                  <p:pic>
                    <p:nvPicPr>
                      <p:cNvPr id="1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3981549"/>
                        <a:ext cx="395288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302765"/>
              </p:ext>
            </p:extLst>
          </p:nvPr>
        </p:nvGraphicFramePr>
        <p:xfrm>
          <a:off x="1179513" y="4837212"/>
          <a:ext cx="1106487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85800" imgH="457200" progId="Equation.DSMT4">
                  <p:embed/>
                </p:oleObj>
              </mc:Choice>
              <mc:Fallback>
                <p:oleObj name="Equation" r:id="rId17" imgW="685800" imgH="457200" progId="Equation.DSMT4">
                  <p:embed/>
                  <p:pic>
                    <p:nvPicPr>
                      <p:cNvPr id="10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513" y="4837212"/>
                        <a:ext cx="1106487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341923"/>
              </p:ext>
            </p:extLst>
          </p:nvPr>
        </p:nvGraphicFramePr>
        <p:xfrm>
          <a:off x="1285875" y="5710337"/>
          <a:ext cx="96202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596900" imgH="457200" progId="Equation.DSMT4">
                  <p:embed/>
                </p:oleObj>
              </mc:Choice>
              <mc:Fallback>
                <p:oleObj name="Equation" r:id="rId19" imgW="596900" imgH="457200" progId="Equation.DSMT4">
                  <p:embed/>
                  <p:pic>
                    <p:nvPicPr>
                      <p:cNvPr id="10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5710337"/>
                        <a:ext cx="962025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172284"/>
              </p:ext>
            </p:extLst>
          </p:nvPr>
        </p:nvGraphicFramePr>
        <p:xfrm>
          <a:off x="5284788" y="4776887"/>
          <a:ext cx="1073150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98500" imgH="457200" progId="Equation.DSMT4">
                  <p:embed/>
                </p:oleObj>
              </mc:Choice>
              <mc:Fallback>
                <p:oleObj name="Equation" r:id="rId21" imgW="698500" imgH="457200" progId="Equation.DSMT4">
                  <p:embed/>
                  <p:pic>
                    <p:nvPicPr>
                      <p:cNvPr id="10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4788" y="4776887"/>
                        <a:ext cx="1073150" cy="703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839626"/>
              </p:ext>
            </p:extLst>
          </p:nvPr>
        </p:nvGraphicFramePr>
        <p:xfrm>
          <a:off x="5343525" y="5508724"/>
          <a:ext cx="9429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520700" imgH="457200" progId="Equation.DSMT4">
                  <p:embed/>
                </p:oleObj>
              </mc:Choice>
              <mc:Fallback>
                <p:oleObj name="Equation" r:id="rId23" imgW="520700" imgH="457200" progId="Equation.DSMT4">
                  <p:embed/>
                  <p:pic>
                    <p:nvPicPr>
                      <p:cNvPr id="10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3525" y="5508724"/>
                        <a:ext cx="942975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 rot="5400000">
            <a:off x="1173956" y="4944368"/>
            <a:ext cx="214313" cy="1428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1524794" y="5344418"/>
            <a:ext cx="214313" cy="1428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 flipV="1">
            <a:off x="5337175" y="4848324"/>
            <a:ext cx="276225" cy="2349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 flipV="1">
            <a:off x="5684838" y="5259487"/>
            <a:ext cx="250825" cy="1476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 flipV="1">
            <a:off x="1508125" y="1846362"/>
            <a:ext cx="276225" cy="2349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615354"/>
              </p:ext>
            </p:extLst>
          </p:nvPr>
        </p:nvGraphicFramePr>
        <p:xfrm>
          <a:off x="1385888" y="2638524"/>
          <a:ext cx="7921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406048" imgH="203024" progId="Equation.DSMT4">
                  <p:embed/>
                </p:oleObj>
              </mc:Choice>
              <mc:Fallback>
                <p:oleObj name="Equation" r:id="rId25" imgW="406048" imgH="203024" progId="Equation.DSMT4">
                  <p:embed/>
                  <p:pic>
                    <p:nvPicPr>
                      <p:cNvPr id="10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2638524"/>
                        <a:ext cx="792162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 rot="10800000" flipV="1">
            <a:off x="1620838" y="2257524"/>
            <a:ext cx="277812" cy="2349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1840707" y="2312293"/>
            <a:ext cx="241300" cy="2365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 flipV="1">
            <a:off x="1943100" y="1808262"/>
            <a:ext cx="277813" cy="2333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93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9" grpId="0"/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555A7-B41B-460B-8528-0C8DDC711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en-CA" dirty="0"/>
              <a:t>Simplify Each of the following: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7582F33-F37A-48D6-A737-73843022EF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70622"/>
              </p:ext>
            </p:extLst>
          </p:nvPr>
        </p:nvGraphicFramePr>
        <p:xfrm>
          <a:off x="251520" y="836712"/>
          <a:ext cx="1368152" cy="903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2840" imgH="444240" progId="Equation.DSMT4">
                  <p:embed/>
                </p:oleObj>
              </mc:Choice>
              <mc:Fallback>
                <p:oleObj name="Equation" r:id="rId2" imgW="672840" imgH="4442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7582F33-F37A-48D6-A737-73843022EF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1520" y="836712"/>
                        <a:ext cx="1368152" cy="9034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1281A4F-8F65-4794-849E-0422A975E9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89138"/>
              </p:ext>
            </p:extLst>
          </p:nvPr>
        </p:nvGraphicFramePr>
        <p:xfrm>
          <a:off x="2815902" y="811213"/>
          <a:ext cx="2116138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41120" imgH="469800" progId="Equation.DSMT4">
                  <p:embed/>
                </p:oleObj>
              </mc:Choice>
              <mc:Fallback>
                <p:oleObj name="Equation" r:id="rId4" imgW="1041120" imgH="469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1281A4F-8F65-4794-849E-0422A975E9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15902" y="811213"/>
                        <a:ext cx="2116138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DD87EC4-8D18-4290-8774-55FD065C10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282629"/>
              </p:ext>
            </p:extLst>
          </p:nvPr>
        </p:nvGraphicFramePr>
        <p:xfrm>
          <a:off x="5868144" y="811213"/>
          <a:ext cx="2219325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91880" imgH="419040" progId="Equation.DSMT4">
                  <p:embed/>
                </p:oleObj>
              </mc:Choice>
              <mc:Fallback>
                <p:oleObj name="Equation" r:id="rId6" imgW="1091880" imgH="419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DD87EC4-8D18-4290-8774-55FD065C10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68144" y="811213"/>
                        <a:ext cx="2219325" cy="852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8359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7467600" cy="84693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dirty="0"/>
              <a:t>III) Simplifying R.E. with Binomials</a:t>
            </a:r>
          </a:p>
        </p:txBody>
      </p:sp>
      <p:sp>
        <p:nvSpPr>
          <p:cNvPr id="2059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620688"/>
            <a:ext cx="8178800" cy="911225"/>
          </a:xfrm>
        </p:spPr>
        <p:txBody>
          <a:bodyPr/>
          <a:lstStyle/>
          <a:p>
            <a:r>
              <a:rPr lang="en-CA" altLang="en-US" dirty="0"/>
              <a:t>You can only cancel out a binomial only when it’s a common factor in both the Numerator &amp; Denominator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868847"/>
              </p:ext>
            </p:extLst>
          </p:nvPr>
        </p:nvGraphicFramePr>
        <p:xfrm>
          <a:off x="841499" y="1620491"/>
          <a:ext cx="7429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0835" imgH="431613" progId="Equation.DSMT4">
                  <p:embed/>
                </p:oleObj>
              </mc:Choice>
              <mc:Fallback>
                <p:oleObj name="Equation" r:id="rId3" imgW="380835" imgH="431613" progId="Equation.DSMT4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499" y="1620491"/>
                        <a:ext cx="742950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18922"/>
              </p:ext>
            </p:extLst>
          </p:nvPr>
        </p:nvGraphicFramePr>
        <p:xfrm>
          <a:off x="2263899" y="1633191"/>
          <a:ext cx="91598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69696" imgH="431613" progId="Equation.DSMT4">
                  <p:embed/>
                </p:oleObj>
              </mc:Choice>
              <mc:Fallback>
                <p:oleObj name="Equation" r:id="rId5" imgW="469696" imgH="431613" progId="Equation.DSMT4">
                  <p:embed/>
                  <p:pic>
                    <p:nvPicPr>
                      <p:cNvPr id="2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3899" y="1633191"/>
                        <a:ext cx="915988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372824"/>
              </p:ext>
            </p:extLst>
          </p:nvPr>
        </p:nvGraphicFramePr>
        <p:xfrm>
          <a:off x="3767262" y="1622078"/>
          <a:ext cx="1882775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65200" imgH="457200" progId="Equation.DSMT4">
                  <p:embed/>
                </p:oleObj>
              </mc:Choice>
              <mc:Fallback>
                <p:oleObj name="Equation" r:id="rId7" imgW="965200" imgH="457200" progId="Equation.DSMT4">
                  <p:embed/>
                  <p:pic>
                    <p:nvPicPr>
                      <p:cNvPr id="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262" y="1622078"/>
                        <a:ext cx="1882775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582132"/>
              </p:ext>
            </p:extLst>
          </p:nvPr>
        </p:nvGraphicFramePr>
        <p:xfrm>
          <a:off x="6331074" y="1618903"/>
          <a:ext cx="10160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20700" imgH="457200" progId="Equation.DSMT4">
                  <p:embed/>
                </p:oleObj>
              </mc:Choice>
              <mc:Fallback>
                <p:oleObj name="Equation" r:id="rId9" imgW="520700" imgH="457200" progId="Equation.DSMT4">
                  <p:embed/>
                  <p:pic>
                    <p:nvPicPr>
                      <p:cNvPr id="20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1074" y="1618903"/>
                        <a:ext cx="1016000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 rot="10800000" flipV="1">
            <a:off x="828799" y="1704628"/>
            <a:ext cx="769938" cy="2905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854199" y="2141191"/>
            <a:ext cx="769938" cy="2905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743968"/>
              </p:ext>
            </p:extLst>
          </p:nvPr>
        </p:nvGraphicFramePr>
        <p:xfrm>
          <a:off x="844674" y="2530674"/>
          <a:ext cx="4445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28501" imgH="165028" progId="Equation.DSMT4">
                  <p:embed/>
                </p:oleObj>
              </mc:Choice>
              <mc:Fallback>
                <p:oleObj name="Equation" r:id="rId11" imgW="228501" imgH="165028" progId="Equation.DSMT4">
                  <p:embed/>
                  <p:pic>
                    <p:nvPicPr>
                      <p:cNvPr id="20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674" y="2530674"/>
                        <a:ext cx="444500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927982"/>
              </p:ext>
            </p:extLst>
          </p:nvPr>
        </p:nvGraphicFramePr>
        <p:xfrm>
          <a:off x="1827337" y="2458666"/>
          <a:ext cx="14351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36600" imgH="457200" progId="Equation.DSMT4">
                  <p:embed/>
                </p:oleObj>
              </mc:Choice>
              <mc:Fallback>
                <p:oleObj name="Equation" r:id="rId13" imgW="736600" imgH="457200" progId="Equation.DSMT4">
                  <p:embed/>
                  <p:pic>
                    <p:nvPicPr>
                      <p:cNvPr id="20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337" y="2458666"/>
                        <a:ext cx="1435100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 rot="10800000" flipV="1">
            <a:off x="2321049" y="2587253"/>
            <a:ext cx="769938" cy="2905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2346449" y="3023816"/>
            <a:ext cx="771525" cy="2905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619685"/>
              </p:ext>
            </p:extLst>
          </p:nvPr>
        </p:nvGraphicFramePr>
        <p:xfrm>
          <a:off x="2167062" y="3394770"/>
          <a:ext cx="493712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53780" imgH="164957" progId="Equation.DSMT4">
                  <p:embed/>
                </p:oleObj>
              </mc:Choice>
              <mc:Fallback>
                <p:oleObj name="Equation" r:id="rId15" imgW="253780" imgH="164957" progId="Equation.DSMT4">
                  <p:embed/>
                  <p:pic>
                    <p:nvPicPr>
                      <p:cNvPr id="20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7062" y="3394770"/>
                        <a:ext cx="493712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>
          <a:xfrm rot="10800000" flipV="1">
            <a:off x="4759449" y="1725266"/>
            <a:ext cx="769938" cy="292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4359399" y="2177703"/>
            <a:ext cx="769938" cy="2905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769784"/>
              </p:ext>
            </p:extLst>
          </p:nvPr>
        </p:nvGraphicFramePr>
        <p:xfrm>
          <a:off x="3838699" y="2530674"/>
          <a:ext cx="120967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22030" imgH="253890" progId="Equation.DSMT4">
                  <p:embed/>
                </p:oleObj>
              </mc:Choice>
              <mc:Fallback>
                <p:oleObj name="Equation" r:id="rId17" imgW="622030" imgH="253890" progId="Equation.DSMT4">
                  <p:embed/>
                  <p:pic>
                    <p:nvPicPr>
                      <p:cNvPr id="20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8699" y="2530674"/>
                        <a:ext cx="1209675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715124" y="2530674"/>
            <a:ext cx="2840038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en-CA" altLang="en-US" sz="2100" dirty="0">
                <a:solidFill>
                  <a:srgbClr val="FF0000"/>
                </a:solidFill>
              </a:rPr>
              <a:t>Can’t cancel, b/c the </a:t>
            </a:r>
            <a:br>
              <a:rPr lang="en-CA" altLang="en-US" sz="2100" dirty="0">
                <a:solidFill>
                  <a:srgbClr val="FF0000"/>
                </a:solidFill>
              </a:rPr>
            </a:br>
            <a:r>
              <a:rPr lang="en-CA" altLang="en-US" sz="2100" dirty="0">
                <a:solidFill>
                  <a:srgbClr val="FF0000"/>
                </a:solidFill>
              </a:rPr>
              <a:t>binomials are not the</a:t>
            </a:r>
            <a:br>
              <a:rPr lang="en-CA" altLang="en-US" sz="2100" dirty="0">
                <a:solidFill>
                  <a:srgbClr val="FF0000"/>
                </a:solidFill>
              </a:rPr>
            </a:br>
            <a:r>
              <a:rPr lang="en-CA" altLang="en-US" sz="2100" dirty="0">
                <a:solidFill>
                  <a:srgbClr val="FF0000"/>
                </a:solidFill>
              </a:rPr>
              <a:t>same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5496" y="3935437"/>
            <a:ext cx="4681212" cy="230187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altLang="en-US" sz="2300" dirty="0"/>
              <a:t>When there’s a trinomial or a difference of squares in the expression, factor them first</a:t>
            </a:r>
          </a:p>
          <a:p>
            <a:r>
              <a:rPr lang="en-CA" altLang="en-US" sz="2300" dirty="0"/>
              <a:t>Then cancel out any common factors or binomials in both the top &amp; bottom</a:t>
            </a:r>
          </a:p>
          <a:p>
            <a:pPr>
              <a:buFont typeface="Wingdings" panose="05000000000000000000" pitchFamily="2" charset="2"/>
              <a:buNone/>
            </a:pPr>
            <a:endParaRPr lang="en-CA" altLang="en-US" sz="1200" dirty="0"/>
          </a:p>
        </p:txBody>
      </p:sp>
      <p:graphicFrame>
        <p:nvGraphicFramePr>
          <p:cNvPr id="2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200059"/>
              </p:ext>
            </p:extLst>
          </p:nvPr>
        </p:nvGraphicFramePr>
        <p:xfrm>
          <a:off x="5093072" y="3987651"/>
          <a:ext cx="1709737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850531" imgH="444307" progId="Equation.DSMT4">
                  <p:embed/>
                </p:oleObj>
              </mc:Choice>
              <mc:Fallback>
                <p:oleObj name="Equation" r:id="rId19" imgW="850531" imgH="444307" progId="Equation.DSMT4">
                  <p:embed/>
                  <p:pic>
                    <p:nvPicPr>
                      <p:cNvPr id="2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3072" y="3987651"/>
                        <a:ext cx="1709737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164288" y="4077072"/>
            <a:ext cx="13323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en-CA" altLang="en-US">
                <a:solidFill>
                  <a:srgbClr val="FF0000"/>
                </a:solidFill>
              </a:rPr>
              <a:t>Factor the expression</a:t>
            </a:r>
          </a:p>
        </p:txBody>
      </p:sp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694185"/>
              </p:ext>
            </p:extLst>
          </p:nvPr>
        </p:nvGraphicFramePr>
        <p:xfrm>
          <a:off x="5008414" y="4851747"/>
          <a:ext cx="1938338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965200" imgH="457200" progId="Equation.DSMT4">
                  <p:embed/>
                </p:oleObj>
              </mc:Choice>
              <mc:Fallback>
                <p:oleObj name="Equation" r:id="rId21" imgW="965200" imgH="457200" progId="Equation.DSMT4">
                  <p:embed/>
                  <p:pic>
                    <p:nvPicPr>
                      <p:cNvPr id="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8414" y="4851747"/>
                        <a:ext cx="1938338" cy="919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472866"/>
              </p:ext>
            </p:extLst>
          </p:nvPr>
        </p:nvGraphicFramePr>
        <p:xfrm>
          <a:off x="5040164" y="5366097"/>
          <a:ext cx="186213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926698" imgH="253890" progId="Equation.DSMT4">
                  <p:embed/>
                </p:oleObj>
              </mc:Choice>
              <mc:Fallback>
                <p:oleObj name="Equation" r:id="rId23" imgW="926698" imgH="253890" progId="Equation.DSMT4">
                  <p:embed/>
                  <p:pic>
                    <p:nvPicPr>
                      <p:cNvPr id="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164" y="5366097"/>
                        <a:ext cx="1862138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020272" y="5015136"/>
            <a:ext cx="18430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en-CA" altLang="en-US">
                <a:solidFill>
                  <a:srgbClr val="FF0000"/>
                </a:solidFill>
              </a:rPr>
              <a:t>Cancel out any </a:t>
            </a:r>
            <a:br>
              <a:rPr lang="en-CA" altLang="en-US">
                <a:solidFill>
                  <a:srgbClr val="FF0000"/>
                </a:solidFill>
              </a:rPr>
            </a:br>
            <a:r>
              <a:rPr lang="en-CA" altLang="en-US">
                <a:solidFill>
                  <a:srgbClr val="FF0000"/>
                </a:solidFill>
              </a:rPr>
              <a:t>common factors</a:t>
            </a:r>
          </a:p>
        </p:txBody>
      </p:sp>
      <p:cxnSp>
        <p:nvCxnSpPr>
          <p:cNvPr id="26" name="Straight Connector 25"/>
          <p:cNvCxnSpPr/>
          <p:nvPr/>
        </p:nvCxnSpPr>
        <p:spPr>
          <a:xfrm rot="10800000" flipV="1">
            <a:off x="5113189" y="4972397"/>
            <a:ext cx="769938" cy="2905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 flipV="1">
            <a:off x="5076677" y="5488334"/>
            <a:ext cx="769937" cy="2905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64942"/>
              </p:ext>
            </p:extLst>
          </p:nvPr>
        </p:nvGraphicFramePr>
        <p:xfrm>
          <a:off x="5216053" y="5935042"/>
          <a:ext cx="1300163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647700" imgH="508000" progId="Equation.DSMT4">
                  <p:embed/>
                </p:oleObj>
              </mc:Choice>
              <mc:Fallback>
                <p:oleObj name="Equation" r:id="rId25" imgW="647700" imgH="508000" progId="Equation.DSMT4">
                  <p:embed/>
                  <p:pic>
                    <p:nvPicPr>
                      <p:cNvPr id="2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6053" y="5935042"/>
                        <a:ext cx="1300163" cy="102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713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6382C-55BF-4D94-AE74-78CA84D2D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en-CA" dirty="0"/>
              <a:t>Common BIG MISTAKES!!!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5E47C-4140-4A6E-BC0A-D75FDE2ECB7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424936" cy="864096"/>
          </a:xfrm>
        </p:spPr>
        <p:txBody>
          <a:bodyPr/>
          <a:lstStyle/>
          <a:p>
            <a:r>
              <a:rPr lang="en-CA" dirty="0"/>
              <a:t>YOU can not cancel a common term from the top and bottom if it is added or subtracted!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0EC60E4-D757-46C8-976D-E6B93054A5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826692"/>
              </p:ext>
            </p:extLst>
          </p:nvPr>
        </p:nvGraphicFramePr>
        <p:xfrm>
          <a:off x="683568" y="1988840"/>
          <a:ext cx="904602" cy="96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8280" imgH="393480" progId="Equation.DSMT4">
                  <p:embed/>
                </p:oleObj>
              </mc:Choice>
              <mc:Fallback>
                <p:oleObj name="Equation" r:id="rId6" imgW="368280" imgH="393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0EC60E4-D757-46C8-976D-E6B93054A5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3568" y="1988840"/>
                        <a:ext cx="904602" cy="966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8BC316-20C0-4084-B7D6-490144D5EEEF}"/>
              </a:ext>
            </a:extLst>
          </p:cNvPr>
          <p:cNvCxnSpPr>
            <a:cxnSpLocks/>
          </p:cNvCxnSpPr>
          <p:nvPr/>
        </p:nvCxnSpPr>
        <p:spPr>
          <a:xfrm flipH="1">
            <a:off x="755577" y="2636912"/>
            <a:ext cx="216023" cy="2988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A39761A-D037-47A0-A90D-716EDD2E4BAB}"/>
              </a:ext>
            </a:extLst>
          </p:cNvPr>
          <p:cNvCxnSpPr>
            <a:cxnSpLocks/>
          </p:cNvCxnSpPr>
          <p:nvPr/>
        </p:nvCxnSpPr>
        <p:spPr>
          <a:xfrm flipH="1">
            <a:off x="755576" y="2122041"/>
            <a:ext cx="216023" cy="2988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21468E97-4950-434F-A7AC-419987AA35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533717"/>
              </p:ext>
            </p:extLst>
          </p:nvPr>
        </p:nvGraphicFramePr>
        <p:xfrm>
          <a:off x="683568" y="2996952"/>
          <a:ext cx="54292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9360" imgH="431640" progId="Equation.DSMT4">
                  <p:embed/>
                </p:oleObj>
              </mc:Choice>
              <mc:Fallback>
                <p:oleObj name="Equation" r:id="rId8" imgW="279360" imgH="431640" progId="Equation.DSMT4">
                  <p:embed/>
                  <p:pic>
                    <p:nvPicPr>
                      <p:cNvPr id="9" name="Object 6">
                        <a:extLst>
                          <a:ext uri="{FF2B5EF4-FFF2-40B4-BE49-F238E27FC236}">
                            <a16:creationId xmlns:a16="http://schemas.microsoft.com/office/drawing/2014/main" id="{21468E97-4950-434F-A7AC-419987AA35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996952"/>
                        <a:ext cx="542925" cy="84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E1E0E9E-DFAA-4822-9F71-0BD776D26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3933056"/>
            <a:ext cx="172819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en-CA" altLang="en-US" sz="2100" dirty="0">
                <a:solidFill>
                  <a:srgbClr val="FF0000"/>
                </a:solidFill>
              </a:rPr>
              <a:t>NOOO!! </a:t>
            </a:r>
            <a:r>
              <a:rPr lang="en-CA" altLang="en-US" sz="2100" dirty="0" err="1">
                <a:solidFill>
                  <a:srgbClr val="FF0000"/>
                </a:solidFill>
              </a:rPr>
              <a:t>nNoo</a:t>
            </a:r>
            <a:r>
              <a:rPr lang="en-CA" altLang="en-US" sz="2100" dirty="0">
                <a:solidFill>
                  <a:srgbClr val="FF0000"/>
                </a:solidFill>
              </a:rPr>
              <a:t>….</a:t>
            </a:r>
            <a:r>
              <a:rPr lang="en-CA" altLang="en-US" sz="2100" dirty="0" err="1">
                <a:solidFill>
                  <a:srgbClr val="FF0000"/>
                </a:solidFill>
              </a:rPr>
              <a:t>noo</a:t>
            </a:r>
            <a:r>
              <a:rPr lang="en-CA" altLang="en-US" sz="2100" dirty="0">
                <a:solidFill>
                  <a:srgbClr val="FF0000"/>
                </a:solidFill>
              </a:rPr>
              <a:t>….</a:t>
            </a:r>
          </a:p>
        </p:txBody>
      </p:sp>
      <p:pic>
        <p:nvPicPr>
          <p:cNvPr id="11" name="Screen Recording 10">
            <a:hlinkClick r:id="" action="ppaction://media"/>
            <a:extLst>
              <a:ext uri="{FF2B5EF4-FFF2-40B4-BE49-F238E27FC236}">
                <a16:creationId xmlns:a16="http://schemas.microsoft.com/office/drawing/2014/main" id="{EA9EC7AC-B44E-47CD-9F87-86E020DDA94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139952" y="2060848"/>
            <a:ext cx="4896544" cy="2483754"/>
          </a:xfrm>
          <a:prstGeom prst="rect">
            <a:avLst/>
          </a:prstGeom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72E211F-B67E-48C2-82CA-0F0A1BFE61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49902"/>
              </p:ext>
            </p:extLst>
          </p:nvPr>
        </p:nvGraphicFramePr>
        <p:xfrm>
          <a:off x="2411760" y="1988840"/>
          <a:ext cx="851945" cy="96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68280" imgH="393480" progId="Equation.DSMT4">
                  <p:embed/>
                </p:oleObj>
              </mc:Choice>
              <mc:Fallback>
                <p:oleObj name="Equation" r:id="rId11" imgW="368280" imgH="393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A72E211F-B67E-48C2-82CA-0F0A1BFE61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11760" y="1988840"/>
                        <a:ext cx="851945" cy="966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D162A0-AAF2-416E-B074-6BEC76F4C5DA}"/>
              </a:ext>
            </a:extLst>
          </p:cNvPr>
          <p:cNvCxnSpPr>
            <a:cxnSpLocks/>
          </p:cNvCxnSpPr>
          <p:nvPr/>
        </p:nvCxnSpPr>
        <p:spPr>
          <a:xfrm flipH="1">
            <a:off x="2483768" y="2636912"/>
            <a:ext cx="216023" cy="2988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D7876E-3B8E-4CF7-9CA0-77BFAB43D9DD}"/>
              </a:ext>
            </a:extLst>
          </p:cNvPr>
          <p:cNvCxnSpPr>
            <a:cxnSpLocks/>
          </p:cNvCxnSpPr>
          <p:nvPr/>
        </p:nvCxnSpPr>
        <p:spPr>
          <a:xfrm flipH="1">
            <a:off x="2483767" y="2122041"/>
            <a:ext cx="216023" cy="2988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1C83BF85-2C7B-4711-A13A-D94BB759DD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567155"/>
              </p:ext>
            </p:extLst>
          </p:nvPr>
        </p:nvGraphicFramePr>
        <p:xfrm>
          <a:off x="2411760" y="3068960"/>
          <a:ext cx="873125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55320" imgH="393480" progId="Equation.DSMT4">
                  <p:embed/>
                </p:oleObj>
              </mc:Choice>
              <mc:Fallback>
                <p:oleObj name="Equation" r:id="rId13" imgW="355320" imgH="393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1C83BF85-2C7B-4711-A13A-D94BB759DD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411760" y="3068960"/>
                        <a:ext cx="873125" cy="966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CAA7164-1DDF-4E61-8FC3-7D0F8006B0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785266"/>
              </p:ext>
            </p:extLst>
          </p:nvPr>
        </p:nvGraphicFramePr>
        <p:xfrm>
          <a:off x="2411760" y="4077072"/>
          <a:ext cx="7794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17160" imgH="164880" progId="Equation.DSMT4">
                  <p:embed/>
                </p:oleObj>
              </mc:Choice>
              <mc:Fallback>
                <p:oleObj name="Equation" r:id="rId15" imgW="317160" imgH="1648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CAA7164-1DDF-4E61-8FC3-7D0F8006B0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411760" y="4077072"/>
                        <a:ext cx="779463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2633405A-8847-4C2E-AD5A-A1CFADDAC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64" y="4653136"/>
            <a:ext cx="316835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en-CA" altLang="en-US" sz="2100" dirty="0">
                <a:solidFill>
                  <a:srgbClr val="FF0000"/>
                </a:solidFill>
              </a:rPr>
              <a:t>NOOO!!</a:t>
            </a:r>
            <a:br>
              <a:rPr lang="en-CA" altLang="en-US" sz="2100" dirty="0">
                <a:solidFill>
                  <a:srgbClr val="FF0000"/>
                </a:solidFill>
              </a:rPr>
            </a:br>
            <a:r>
              <a:rPr lang="en-CA" altLang="en-US" sz="2100" dirty="0">
                <a:solidFill>
                  <a:srgbClr val="FF0000"/>
                </a:solidFill>
              </a:rPr>
              <a:t>Same reason, can’t cancel the x’s like this</a:t>
            </a:r>
          </a:p>
        </p:txBody>
      </p:sp>
      <p:pic>
        <p:nvPicPr>
          <p:cNvPr id="18" name="Screen Recording 17">
            <a:hlinkClick r:id="" action="ppaction://media"/>
            <a:extLst>
              <a:ext uri="{FF2B5EF4-FFF2-40B4-BE49-F238E27FC236}">
                <a16:creationId xmlns:a16="http://schemas.microsoft.com/office/drawing/2014/main" id="{76730BB5-2E83-4112-BC0E-1BC88D426F9B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139952" y="2060848"/>
            <a:ext cx="4826593" cy="244827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2838F14-0E6A-478A-83D6-5FCBD43C4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5733256"/>
            <a:ext cx="4824536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en-CA" altLang="en-US" sz="2100" dirty="0">
                <a:solidFill>
                  <a:srgbClr val="FF0000"/>
                </a:solidFill>
              </a:rPr>
              <a:t>You can’t cancel the “x’s” because they are added to another term on top and bottom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69B24AC7-2BE7-4668-B674-2807B2FB04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0642"/>
              </p:ext>
            </p:extLst>
          </p:nvPr>
        </p:nvGraphicFramePr>
        <p:xfrm>
          <a:off x="3995936" y="1956569"/>
          <a:ext cx="117475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07960" imgH="393480" progId="Equation.DSMT4">
                  <p:embed/>
                </p:oleObj>
              </mc:Choice>
              <mc:Fallback>
                <p:oleObj name="Equation" r:id="rId18" imgW="507960" imgH="3934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69B24AC7-2BE7-4668-B674-2807B2FB04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995936" y="1956569"/>
                        <a:ext cx="1174750" cy="96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043CEBD-42EE-4207-80AC-3864314CF883}"/>
              </a:ext>
            </a:extLst>
          </p:cNvPr>
          <p:cNvCxnSpPr>
            <a:cxnSpLocks/>
          </p:cNvCxnSpPr>
          <p:nvPr/>
        </p:nvCxnSpPr>
        <p:spPr>
          <a:xfrm flipH="1">
            <a:off x="4283968" y="2564904"/>
            <a:ext cx="216023" cy="2988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54A445F-5E1B-490B-8E22-76B51CAE7330}"/>
              </a:ext>
            </a:extLst>
          </p:cNvPr>
          <p:cNvCxnSpPr>
            <a:cxnSpLocks/>
          </p:cNvCxnSpPr>
          <p:nvPr/>
        </p:nvCxnSpPr>
        <p:spPr>
          <a:xfrm flipH="1">
            <a:off x="4283967" y="2050033"/>
            <a:ext cx="216023" cy="2988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C5623AE5-92D9-4A69-93E6-2A8E7A31F9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187122"/>
              </p:ext>
            </p:extLst>
          </p:nvPr>
        </p:nvGraphicFramePr>
        <p:xfrm>
          <a:off x="3762375" y="3068960"/>
          <a:ext cx="1341438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45760" imgH="393480" progId="Equation.DSMT4">
                  <p:embed/>
                </p:oleObj>
              </mc:Choice>
              <mc:Fallback>
                <p:oleObj name="Equation" r:id="rId20" imgW="545760" imgH="3934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C5623AE5-92D9-4A69-93E6-2A8E7A31F9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762375" y="3068960"/>
                        <a:ext cx="1341438" cy="966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BFB65C8-678F-4D92-859F-B5FFD8184393}"/>
              </a:ext>
            </a:extLst>
          </p:cNvPr>
          <p:cNvCxnSpPr>
            <a:cxnSpLocks/>
          </p:cNvCxnSpPr>
          <p:nvPr/>
        </p:nvCxnSpPr>
        <p:spPr>
          <a:xfrm flipH="1">
            <a:off x="4499992" y="3645024"/>
            <a:ext cx="216023" cy="2988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BD592E8-6402-49C7-84A7-B9B8B468C2F3}"/>
              </a:ext>
            </a:extLst>
          </p:cNvPr>
          <p:cNvCxnSpPr>
            <a:cxnSpLocks/>
          </p:cNvCxnSpPr>
          <p:nvPr/>
        </p:nvCxnSpPr>
        <p:spPr>
          <a:xfrm flipH="1">
            <a:off x="4788024" y="3140968"/>
            <a:ext cx="216023" cy="2988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29E180F9-ED0A-42CA-8D57-2BD24F2458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817388"/>
              </p:ext>
            </p:extLst>
          </p:nvPr>
        </p:nvGraphicFramePr>
        <p:xfrm>
          <a:off x="4123879" y="4149080"/>
          <a:ext cx="59213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41200" imgH="164880" progId="Equation.DSMT4">
                  <p:embed/>
                </p:oleObj>
              </mc:Choice>
              <mc:Fallback>
                <p:oleObj name="Equation" r:id="rId22" imgW="241200" imgH="16488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29E180F9-ED0A-42CA-8D57-2BD24F2458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123879" y="4149080"/>
                        <a:ext cx="592137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44C69096-3D1E-461E-8090-328B690AD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976" y="4653136"/>
            <a:ext cx="208823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en-CA" altLang="en-US" sz="2100" dirty="0">
                <a:solidFill>
                  <a:srgbClr val="FF0000"/>
                </a:solidFill>
              </a:rPr>
              <a:t>ALSO NO!!!!</a:t>
            </a:r>
          </a:p>
        </p:txBody>
      </p:sp>
      <p:sp>
        <p:nvSpPr>
          <p:cNvPr id="29" name="TextBox 28">
            <a:hlinkClick r:id="rId24"/>
            <a:extLst>
              <a:ext uri="{FF2B5EF4-FFF2-40B4-BE49-F238E27FC236}">
                <a16:creationId xmlns:a16="http://schemas.microsoft.com/office/drawing/2014/main" id="{D467734F-E060-41F3-B8A2-AF5B6D146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32" y="6021288"/>
            <a:ext cx="403244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en-CA" altLang="en-US" sz="2100" dirty="0">
                <a:solidFill>
                  <a:srgbClr val="FF0000"/>
                </a:solidFill>
              </a:rPr>
              <a:t>3 minutes of people saying “NO” in movies……</a:t>
            </a:r>
          </a:p>
        </p:txBody>
      </p:sp>
    </p:spTree>
    <p:extLst>
      <p:ext uri="{BB962C8B-B14F-4D97-AF65-F5344CB8AC3E}">
        <p14:creationId xmlns:p14="http://schemas.microsoft.com/office/powerpoint/2010/main" val="211920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76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1350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3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39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4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744" y="-99392"/>
            <a:ext cx="7467600" cy="7032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dirty="0"/>
              <a:t>Practice: Factor and Simplify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947993"/>
              </p:ext>
            </p:extLst>
          </p:nvPr>
        </p:nvGraphicFramePr>
        <p:xfrm>
          <a:off x="3707904" y="714375"/>
          <a:ext cx="193992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65200" imgH="444500" progId="Equation.DSMT4">
                  <p:embed/>
                </p:oleObj>
              </mc:Choice>
              <mc:Fallback>
                <p:oleObj name="Equation" r:id="rId3" imgW="965200" imgH="444500" progId="Equation.DSMT4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714375"/>
                        <a:ext cx="1939925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54561" y="1983656"/>
            <a:ext cx="14323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en-CA" altLang="en-US" dirty="0">
                <a:solidFill>
                  <a:srgbClr val="FF0000"/>
                </a:solidFill>
              </a:rPr>
              <a:t>Factor the expression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824008"/>
              </p:ext>
            </p:extLst>
          </p:nvPr>
        </p:nvGraphicFramePr>
        <p:xfrm>
          <a:off x="3828107" y="1626446"/>
          <a:ext cx="1963738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77900" imgH="457200" progId="Equation.DSMT4">
                  <p:embed/>
                </p:oleObj>
              </mc:Choice>
              <mc:Fallback>
                <p:oleObj name="Equation" r:id="rId5" imgW="977900" imgH="457200" progId="Equation.DSMT4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8107" y="1626446"/>
                        <a:ext cx="1963738" cy="91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376781"/>
              </p:ext>
            </p:extLst>
          </p:nvPr>
        </p:nvGraphicFramePr>
        <p:xfrm>
          <a:off x="4364682" y="2140796"/>
          <a:ext cx="9699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82391" imgH="253890" progId="Equation.DSMT4">
                  <p:embed/>
                </p:oleObj>
              </mc:Choice>
              <mc:Fallback>
                <p:oleObj name="Equation" r:id="rId7" imgW="482391" imgH="253890" progId="Equation.DSMT4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682" y="2140796"/>
                        <a:ext cx="969963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43844" y="2867873"/>
            <a:ext cx="18430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en-CA" altLang="en-US" dirty="0">
                <a:solidFill>
                  <a:srgbClr val="FF0000"/>
                </a:solidFill>
              </a:rPr>
              <a:t>Cancel out any </a:t>
            </a:r>
            <a:br>
              <a:rPr lang="en-CA" altLang="en-US" dirty="0">
                <a:solidFill>
                  <a:srgbClr val="FF0000"/>
                </a:solidFill>
              </a:rPr>
            </a:br>
            <a:r>
              <a:rPr lang="en-CA" altLang="en-US" dirty="0">
                <a:solidFill>
                  <a:srgbClr val="FF0000"/>
                </a:solidFill>
              </a:rPr>
              <a:t>common factors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10800000" flipV="1">
            <a:off x="3963045" y="1778846"/>
            <a:ext cx="769937" cy="2905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4429770" y="2277321"/>
            <a:ext cx="769937" cy="2905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903093"/>
              </p:ext>
            </p:extLst>
          </p:nvPr>
        </p:nvGraphicFramePr>
        <p:xfrm>
          <a:off x="4022774" y="2573139"/>
          <a:ext cx="153035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62000" imgH="457200" progId="Equation.DSMT4">
                  <p:embed/>
                </p:oleObj>
              </mc:Choice>
              <mc:Fallback>
                <p:oleObj name="Equation" r:id="rId9" imgW="762000" imgH="457200" progId="Equation.DSMT4">
                  <p:embed/>
                  <p:pic>
                    <p:nvPicPr>
                      <p:cNvPr id="1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774" y="2573139"/>
                        <a:ext cx="1530350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154114"/>
              </p:ext>
            </p:extLst>
          </p:nvPr>
        </p:nvGraphicFramePr>
        <p:xfrm>
          <a:off x="179512" y="692150"/>
          <a:ext cx="2244725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17115" imgH="444307" progId="Equation.DSMT4">
                  <p:embed/>
                </p:oleObj>
              </mc:Choice>
              <mc:Fallback>
                <p:oleObj name="Equation" r:id="rId11" imgW="1117115" imgH="444307" progId="Equation.DSMT4">
                  <p:embed/>
                  <p:pic>
                    <p:nvPicPr>
                      <p:cNvPr id="1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692150"/>
                        <a:ext cx="2244725" cy="89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581427"/>
              </p:ext>
            </p:extLst>
          </p:nvPr>
        </p:nvGraphicFramePr>
        <p:xfrm>
          <a:off x="311150" y="1731963"/>
          <a:ext cx="2295525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43000" imgH="457200" progId="Equation.DSMT4">
                  <p:embed/>
                </p:oleObj>
              </mc:Choice>
              <mc:Fallback>
                <p:oleObj name="Equation" r:id="rId13" imgW="1143000" imgH="457200" progId="Equation.DSMT4">
                  <p:embed/>
                  <p:pic>
                    <p:nvPicPr>
                      <p:cNvPr id="1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" y="1731963"/>
                        <a:ext cx="2295525" cy="919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550970"/>
              </p:ext>
            </p:extLst>
          </p:nvPr>
        </p:nvGraphicFramePr>
        <p:xfrm>
          <a:off x="968053" y="2262733"/>
          <a:ext cx="13763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85800" imgH="254000" progId="Equation.DSMT4">
                  <p:embed/>
                </p:oleObj>
              </mc:Choice>
              <mc:Fallback>
                <p:oleObj name="Equation" r:id="rId15" imgW="685800" imgH="254000" progId="Equation.DSMT4">
                  <p:embed/>
                  <p:pic>
                    <p:nvPicPr>
                      <p:cNvPr id="1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053" y="2262733"/>
                        <a:ext cx="1376363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 rot="10800000" flipV="1">
            <a:off x="593403" y="1853158"/>
            <a:ext cx="771525" cy="2905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 flipV="1">
            <a:off x="1345878" y="2351633"/>
            <a:ext cx="769938" cy="2905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840512"/>
              </p:ext>
            </p:extLst>
          </p:nvPr>
        </p:nvGraphicFramePr>
        <p:xfrm>
          <a:off x="539552" y="2724274"/>
          <a:ext cx="1452563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23600" imgH="457200" progId="Equation.DSMT4">
                  <p:embed/>
                </p:oleObj>
              </mc:Choice>
              <mc:Fallback>
                <p:oleObj name="Equation" r:id="rId17" imgW="723600" imgH="457200" progId="Equation.DSMT4">
                  <p:embed/>
                  <p:pic>
                    <p:nvPicPr>
                      <p:cNvPr id="1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724274"/>
                        <a:ext cx="1452563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99525"/>
              </p:ext>
            </p:extLst>
          </p:nvPr>
        </p:nvGraphicFramePr>
        <p:xfrm>
          <a:off x="3968948" y="3493889"/>
          <a:ext cx="14795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736280" imgH="253890" progId="Equation.DSMT4">
                  <p:embed/>
                </p:oleObj>
              </mc:Choice>
              <mc:Fallback>
                <p:oleObj name="Equation" r:id="rId19" imgW="736280" imgH="253890" progId="Equation.DSMT4">
                  <p:embed/>
                  <p:pic>
                    <p:nvPicPr>
                      <p:cNvPr id="1741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948" y="3493889"/>
                        <a:ext cx="147955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025484"/>
              </p:ext>
            </p:extLst>
          </p:nvPr>
        </p:nvGraphicFramePr>
        <p:xfrm>
          <a:off x="6512123" y="620688"/>
          <a:ext cx="2119313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054100" imgH="482600" progId="Equation.DSMT4">
                  <p:embed/>
                </p:oleObj>
              </mc:Choice>
              <mc:Fallback>
                <p:oleObj name="Equation" r:id="rId21" imgW="1054100" imgH="482600" progId="Equation.DSMT4">
                  <p:embed/>
                  <p:pic>
                    <p:nvPicPr>
                      <p:cNvPr id="2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2123" y="620688"/>
                        <a:ext cx="2119313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868299"/>
              </p:ext>
            </p:extLst>
          </p:nvPr>
        </p:nvGraphicFramePr>
        <p:xfrm>
          <a:off x="7016154" y="1603176"/>
          <a:ext cx="1606550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800100" imgH="457200" progId="Equation.DSMT4">
                  <p:embed/>
                </p:oleObj>
              </mc:Choice>
              <mc:Fallback>
                <p:oleObj name="Equation" r:id="rId23" imgW="800100" imgH="457200" progId="Equation.DSMT4">
                  <p:embed/>
                  <p:pic>
                    <p:nvPicPr>
                      <p:cNvPr id="2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154" y="1603176"/>
                        <a:ext cx="1606550" cy="91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458137"/>
              </p:ext>
            </p:extLst>
          </p:nvPr>
        </p:nvGraphicFramePr>
        <p:xfrm>
          <a:off x="7022504" y="2117526"/>
          <a:ext cx="15811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787058" imgH="253890" progId="Equation.DSMT4">
                  <p:embed/>
                </p:oleObj>
              </mc:Choice>
              <mc:Fallback>
                <p:oleObj name="Equation" r:id="rId25" imgW="787058" imgH="253890" progId="Equation.DSMT4">
                  <p:embed/>
                  <p:pic>
                    <p:nvPicPr>
                      <p:cNvPr id="2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2504" y="2117526"/>
                        <a:ext cx="158115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/>
          <p:nvPr/>
        </p:nvCxnSpPr>
        <p:spPr>
          <a:xfrm rot="10800000" flipV="1">
            <a:off x="7762503" y="2818631"/>
            <a:ext cx="769937" cy="2905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 flipV="1">
            <a:off x="7725990" y="3332981"/>
            <a:ext cx="769938" cy="2905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219190"/>
              </p:ext>
            </p:extLst>
          </p:nvPr>
        </p:nvGraphicFramePr>
        <p:xfrm>
          <a:off x="6611119" y="2705918"/>
          <a:ext cx="2065337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028700" imgH="508000" progId="Equation.DSMT4">
                  <p:embed/>
                </p:oleObj>
              </mc:Choice>
              <mc:Fallback>
                <p:oleObj name="Equation" r:id="rId27" imgW="1028700" imgH="508000" progId="Equation.DSMT4">
                  <p:embed/>
                  <p:pic>
                    <p:nvPicPr>
                      <p:cNvPr id="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1119" y="2705918"/>
                        <a:ext cx="2065337" cy="102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594929"/>
              </p:ext>
            </p:extLst>
          </p:nvPr>
        </p:nvGraphicFramePr>
        <p:xfrm>
          <a:off x="7108825" y="3648075"/>
          <a:ext cx="739775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368280" imgH="431640" progId="Equation.DSMT4">
                  <p:embed/>
                </p:oleObj>
              </mc:Choice>
              <mc:Fallback>
                <p:oleObj name="Equation" r:id="rId29" imgW="368280" imgH="431640" progId="Equation.DSMT4">
                  <p:embed/>
                  <p:pic>
                    <p:nvPicPr>
                      <p:cNvPr id="2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8825" y="3648075"/>
                        <a:ext cx="739775" cy="868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017795"/>
              </p:ext>
            </p:extLst>
          </p:nvPr>
        </p:nvGraphicFramePr>
        <p:xfrm>
          <a:off x="148927" y="4024313"/>
          <a:ext cx="2982913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485255" imgH="444307" progId="Equation.DSMT4">
                  <p:embed/>
                </p:oleObj>
              </mc:Choice>
              <mc:Fallback>
                <p:oleObj name="Equation" r:id="rId31" imgW="1485255" imgH="444307" progId="Equation.DSMT4">
                  <p:embed/>
                  <p:pic>
                    <p:nvPicPr>
                      <p:cNvPr id="2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927" y="4024313"/>
                        <a:ext cx="2982913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851900"/>
              </p:ext>
            </p:extLst>
          </p:nvPr>
        </p:nvGraphicFramePr>
        <p:xfrm>
          <a:off x="539552" y="5073674"/>
          <a:ext cx="2500313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244060" imgH="495085" progId="Equation.DSMT4">
                  <p:embed/>
                </p:oleObj>
              </mc:Choice>
              <mc:Fallback>
                <p:oleObj name="Equation" r:id="rId33" imgW="1244060" imgH="495085" progId="Equation.DSMT4">
                  <p:embed/>
                  <p:pic>
                    <p:nvPicPr>
                      <p:cNvPr id="2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5073674"/>
                        <a:ext cx="2500313" cy="99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844956"/>
              </p:ext>
            </p:extLst>
          </p:nvPr>
        </p:nvGraphicFramePr>
        <p:xfrm>
          <a:off x="507703" y="5622949"/>
          <a:ext cx="2624137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307532" imgH="304668" progId="Equation.DSMT4">
                  <p:embed/>
                </p:oleObj>
              </mc:Choice>
              <mc:Fallback>
                <p:oleObj name="Equation" r:id="rId35" imgW="1307532" imgH="304668" progId="Equation.DSMT4">
                  <p:embed/>
                  <p:pic>
                    <p:nvPicPr>
                      <p:cNvPr id="3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703" y="5622949"/>
                        <a:ext cx="2624137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Connector 30"/>
          <p:cNvCxnSpPr/>
          <p:nvPr/>
        </p:nvCxnSpPr>
        <p:spPr>
          <a:xfrm rot="10800000" flipV="1">
            <a:off x="3811314" y="5224487"/>
            <a:ext cx="769938" cy="2905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 flipV="1">
            <a:off x="4957489" y="5818212"/>
            <a:ext cx="769938" cy="2905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74961"/>
              </p:ext>
            </p:extLst>
          </p:nvPr>
        </p:nvGraphicFramePr>
        <p:xfrm>
          <a:off x="3212827" y="5132412"/>
          <a:ext cx="2727325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358900" imgH="457200" progId="Equation.DSMT4">
                  <p:embed/>
                </p:oleObj>
              </mc:Choice>
              <mc:Fallback>
                <p:oleObj name="Equation" r:id="rId37" imgW="1358900" imgH="457200" progId="Equation.DSMT4">
                  <p:embed/>
                  <p:pic>
                    <p:nvPicPr>
                      <p:cNvPr id="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2827" y="5132412"/>
                        <a:ext cx="2727325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808984"/>
              </p:ext>
            </p:extLst>
          </p:nvPr>
        </p:nvGraphicFramePr>
        <p:xfrm>
          <a:off x="3489052" y="5724550"/>
          <a:ext cx="2446337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218671" imgH="253890" progId="Equation.DSMT4">
                  <p:embed/>
                </p:oleObj>
              </mc:Choice>
              <mc:Fallback>
                <p:oleObj name="Equation" r:id="rId39" imgW="1218671" imgH="253890" progId="Equation.DSMT4">
                  <p:embed/>
                  <p:pic>
                    <p:nvPicPr>
                      <p:cNvPr id="3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9052" y="5724550"/>
                        <a:ext cx="2446337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392402"/>
              </p:ext>
            </p:extLst>
          </p:nvPr>
        </p:nvGraphicFramePr>
        <p:xfrm>
          <a:off x="5999507" y="5163093"/>
          <a:ext cx="165735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825500" imgH="508000" progId="Equation.DSMT4">
                  <p:embed/>
                </p:oleObj>
              </mc:Choice>
              <mc:Fallback>
                <p:oleObj name="Equation" r:id="rId41" imgW="825500" imgH="508000" progId="Equation.DSMT4">
                  <p:embed/>
                  <p:pic>
                    <p:nvPicPr>
                      <p:cNvPr id="3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9507" y="5163093"/>
                        <a:ext cx="1657350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Connector 35"/>
          <p:cNvCxnSpPr/>
          <p:nvPr/>
        </p:nvCxnSpPr>
        <p:spPr>
          <a:xfrm flipH="1">
            <a:off x="7236296" y="2850456"/>
            <a:ext cx="237196" cy="2905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236296" y="3354512"/>
            <a:ext cx="237196" cy="2905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96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68647"/>
            <a:ext cx="8208912" cy="5094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3500" dirty="0">
                <a:solidFill>
                  <a:schemeClr val="tx2">
                    <a:satMod val="130000"/>
                  </a:schemeClr>
                </a:solidFill>
              </a:rPr>
              <a:t>V) Non-Permissible Values (NPV)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07504" y="944711"/>
            <a:ext cx="8660705" cy="5508625"/>
          </a:xfrm>
        </p:spPr>
        <p:txBody>
          <a:bodyPr>
            <a:normAutofit/>
          </a:bodyPr>
          <a:lstStyle/>
          <a:p>
            <a:pPr eaLnBrk="1" hangingPunct="1"/>
            <a:r>
              <a:rPr lang="en-CA" sz="2400" dirty="0">
                <a:solidFill>
                  <a:srgbClr val="FF0000"/>
                </a:solidFill>
              </a:rPr>
              <a:t>Permissible</a:t>
            </a:r>
            <a:r>
              <a:rPr lang="en-CA" sz="2400" dirty="0"/>
              <a:t> </a:t>
            </a:r>
            <a:r>
              <a:rPr lang="en-CA" sz="2400" dirty="0">
                <a:sym typeface="Wingdings" pitchFamily="2" charset="2"/>
              </a:rPr>
              <a:t> Allowed,  </a:t>
            </a:r>
            <a:r>
              <a:rPr lang="en-CA" sz="2400" dirty="0">
                <a:solidFill>
                  <a:srgbClr val="FF0000"/>
                </a:solidFill>
                <a:sym typeface="Wingdings" pitchFamily="2" charset="2"/>
              </a:rPr>
              <a:t>Non Permissible</a:t>
            </a:r>
            <a:r>
              <a:rPr lang="en-CA" sz="2400" dirty="0">
                <a:sym typeface="Wingdings" pitchFamily="2" charset="2"/>
              </a:rPr>
              <a:t>  Not Allowed</a:t>
            </a:r>
          </a:p>
          <a:p>
            <a:pPr eaLnBrk="1" hangingPunct="1"/>
            <a:r>
              <a:rPr lang="en-CA" sz="2400" dirty="0"/>
              <a:t>When evaluating rational expressions, the denominator is not allowed to be </a:t>
            </a:r>
            <a:r>
              <a:rPr lang="en-CA" sz="2400" dirty="0">
                <a:solidFill>
                  <a:srgbClr val="FF0000"/>
                </a:solidFill>
              </a:rPr>
              <a:t>Zero</a:t>
            </a:r>
          </a:p>
          <a:p>
            <a:pPr eaLnBrk="1" hangingPunct="1"/>
            <a:r>
              <a:rPr lang="en-CA" sz="2400" dirty="0"/>
              <a:t>Can’t divide by zero </a:t>
            </a:r>
            <a:r>
              <a:rPr lang="en-CA" sz="2400" dirty="0">
                <a:sym typeface="Wingdings" pitchFamily="2" charset="2"/>
              </a:rPr>
              <a:t> </a:t>
            </a:r>
            <a:r>
              <a:rPr lang="en-CA" sz="2400" dirty="0">
                <a:solidFill>
                  <a:srgbClr val="FF0000"/>
                </a:solidFill>
                <a:sym typeface="Wingdings" pitchFamily="2" charset="2"/>
              </a:rPr>
              <a:t>Undefined</a:t>
            </a:r>
            <a:r>
              <a:rPr lang="en-CA" sz="2400" dirty="0">
                <a:sym typeface="Wingdings" pitchFamily="2" charset="2"/>
              </a:rPr>
              <a:t>!!</a:t>
            </a:r>
          </a:p>
          <a:p>
            <a:pPr eaLnBrk="1" hangingPunct="1"/>
            <a:r>
              <a:rPr lang="en-CA" sz="2400" dirty="0">
                <a:sym typeface="Wingdings" pitchFamily="2" charset="2"/>
              </a:rPr>
              <a:t>Any value of “x” (variable) that makes the denominator equal to zero is called a NPV</a:t>
            </a:r>
            <a:br>
              <a:rPr lang="en-CA" sz="2400" dirty="0">
                <a:sym typeface="Wingdings" pitchFamily="2" charset="2"/>
              </a:rPr>
            </a:br>
            <a:endParaRPr lang="en-CA" sz="1200" dirty="0">
              <a:sym typeface="Wingdings" pitchFamily="2" charset="2"/>
            </a:endParaRPr>
          </a:p>
          <a:p>
            <a:pPr eaLnBrk="1" hangingPunct="1"/>
            <a:r>
              <a:rPr lang="en-CA" sz="2500" dirty="0">
                <a:sym typeface="Wingdings" pitchFamily="2" charset="2"/>
              </a:rPr>
              <a:t>When finding the Non-Permissible Values</a:t>
            </a:r>
          </a:p>
          <a:p>
            <a:pPr lvl="1" eaLnBrk="1" hangingPunct="1"/>
            <a:r>
              <a:rPr lang="en-CA" sz="2500" dirty="0">
                <a:sym typeface="Wingdings" pitchFamily="2" charset="2"/>
              </a:rPr>
              <a:t>Take the entire </a:t>
            </a:r>
            <a:r>
              <a:rPr lang="en-CA" sz="2500" dirty="0">
                <a:solidFill>
                  <a:srgbClr val="FF0000"/>
                </a:solidFill>
                <a:sym typeface="Wingdings" pitchFamily="2" charset="2"/>
              </a:rPr>
              <a:t>denominator</a:t>
            </a:r>
          </a:p>
          <a:p>
            <a:pPr lvl="1" eaLnBrk="1" hangingPunct="1"/>
            <a:r>
              <a:rPr lang="en-CA" sz="2500" dirty="0">
                <a:sym typeface="Wingdings" pitchFamily="2" charset="2"/>
              </a:rPr>
              <a:t>Make it equal to zero</a:t>
            </a:r>
          </a:p>
          <a:p>
            <a:pPr lvl="1" eaLnBrk="1" hangingPunct="1"/>
            <a:r>
              <a:rPr lang="en-CA" sz="2500" dirty="0">
                <a:sym typeface="Wingdings" pitchFamily="2" charset="2"/>
              </a:rPr>
              <a:t>Then solve for “x” (variable)</a:t>
            </a:r>
          </a:p>
          <a:p>
            <a:pPr lvl="1" eaLnBrk="1" hangingPunct="1"/>
            <a:r>
              <a:rPr lang="en-CA" sz="2500" dirty="0">
                <a:sym typeface="Wingdings" pitchFamily="2" charset="2"/>
              </a:rPr>
              <a:t>Factor the denominator</a:t>
            </a:r>
          </a:p>
          <a:p>
            <a:pPr lvl="1" eaLnBrk="1" hangingPunct="1"/>
            <a:r>
              <a:rPr lang="en-CA" sz="2300" dirty="0">
                <a:sym typeface="Wingdings" pitchFamily="2" charset="2"/>
              </a:rPr>
              <a:t>These are values that “x” can not be (Not Permissible!)</a:t>
            </a:r>
            <a:endParaRPr lang="en-CA" sz="23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613525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3"/>
              </a:rPr>
              <a:t>www.BCMath.ca</a:t>
            </a:r>
            <a:r>
              <a:rPr lang="en-US" sz="1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634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PASSING_SCORE" val="100.0000000000"/>
  <p:tag name="ISPRING_RESOURCE_PATHS_HASH" val="e3a1cf56a5a4a9275d2ee6fb5b81e67f6ee1e015"/>
  <p:tag name="ISPRING_RESOURCE_PATHS_HASH_2" val="ec4bbd3aa51b0986420f4467434a2cd9bf1279b"/>
  <p:tag name="GENSWF_OUTPUT_FILE_NAME" val="ipadpc11ch61"/>
  <p:tag name="ISPRING_ULTRA_SCORM_COURSE_ID" val="BDB21037-EC60-4E74-9A57-3505363D6E14"/>
  <p:tag name="ISPRING_SCORM_RATE_SLIDES" val="1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LtVaUbO8+LqUwQAAA0QAAAdAAAAdW5pdmVyc2FsL2NvbW1vbl9tZXNzYWdlcy5sbmetV/9u2zYQ/r9A34EQUGADNrcd0KIYEgeyxNhCZMmV6DjZDwiMxNhEKDGVKLfZX3uaPdieZEdKbuykg6SkgG1YtO+74913H49HJ19ygbasrLgsjq23ozcWYkUqM16sj60lOf35g4UqRYuMClmwY6uQFjoZv3xxJGixrumawfeXLxA6yllVwWM11k/3z4hnx9ZikjjhfGEHl4kfTsNk4k2tsSPzW1rcIV+u5R/lD7+8//Dl7bv3Px69bi37AMVz2/cPoZBBevemB1BAotBPAA37SYAviDXWn8PswiXxvQBb4/bLMOtFhM+tsf7stFtGEQ5IEvueixMvToKQmFz4mGDXGl/KGm3oliEl0Zazz0htGFRS8ZKhSvDM/JBKWChq1uXMDee2FyQRjknkOcQLA2scy7K8+8nA0lptZAnuKpTxil4JlhmfwBnz+23JKnBNFXAKwUttOPxT5pQXo07Xkb3ygmlCwtCPExy4uxVrjIsMuSXVbgaiRHaMIwAoacXKJ9gmhmXGHNlCDEOYedOZD2+iQ5jx9UbAWw2NY4GhBgtWdFkBR3AE7IrjVRi5OmngClF0S6vqsyyzA37sF6oL2AucECjokD1wojF2wFBjDspRlixVXWBzHMf2FCeT8AKIDH0XDrEIz6DdzoZYXOIYWgTHXTaBfe5NbU143WI7/u/6K6WazuIO0TQFO52+LZd1BSs6pdAFptOqYV5i/HEJVfNs/xtd3ABCYk291nzLIIQy62YPaIqDXc2fj0vvt+TU9nzsJkAoN1wlxIiddkZBHgqpEBVC6g2AX5ptaZEydMVSWgPh7+BvGc/M33SxTSSfav4XoqqVlletKgUuvng1el5oHvFBTVe0LHr0+QOoA018vNm8rmCnSrH8VnXtYi8To+8SxXP3pbvufzfVpy7P3NED/0O3EzfCNPGg2ydc9rfAcBRp8YXTQ/S38oJTcLRo9A0E0CuuB/gMwhYgkOipGOeQ+YMQzqEiA+xXeBJ7ROeYXVVcdZ7ZplBNvb/NkRSGJMEUu+fJFbuW0P+C0W1zdIOEG+KMnuBsECH2JosDnW5RAgho3YwPEJLgOew/64G5nONdBht5PcjEStYiM3Im+I2RWKhNnbPHM8t1KXOzKmi166VG4U+eE0Wzuahxuhhw9sbYjpxZ4tiBg/W4q3tY9DQCLuuYfBInvj3R5kDqnKp0A+fKtayLrCdQM7G6+NQGsDalMaNluvn37396YjyIpFlF7eqvg0CgQ7Uu4a9gvwdSserPLhBiTw7tzEMfq3bC39n1HPiJB3T4LpM0bQ6tXOawNOr2C2xri2YTYjuzORAyNvyTdZl2jyn7CHM7OgNRMrOoNZ7T8gYUjUgpBqGYVGsCqmHe7y9ZtRK8YENsn3cm6A0Tb5HYrmtunNB8gqc3zVmawVydtldPAVfPvmDOzA5A8B7gsYyrgYDmjNnJCzR683zf5tvHR87Xp8pc3I9e793j/wNQSwMEFAACAAgAu1VpRiXfYoO9BAAAyxYAACcAAAB1bml2ZXJzYWwvZmxhc2hfcHVibGlzaGluZ19zZXR0aW5ncy54bWzNWN1uGjkUvucprFn1siFJk2waAREhg4LKX2GybbRaITNjGG889tT2QOnVPk0fbJ9kj3EgEAjxbEUU5YLgOec7P/b5/DGly+8JQxMiFRW87B0dHHqI8FBElI/L3m1Qf3/uIaUxjzATnJQ9Ljx0WSmU0mzIqIr7RGswVQhguLpIddmLtU4visXpdHpAVSrNU8EyDfjqIBRJMZVEEa6JLKYMz+BDz1KivEqhgFDJLrVElDGCaAQpcGqyw6zOsIq9ojUb4vB+LEXGo5pgQiI5Hpa9386r5m9hY6GuaUK4KU5VYNEs6wscRdTkg1mf/iAoJnQcQ+JHhycemtJIx2Xvw+GxwQH74ibOHN1WgQ1OTUA5XD8ESIjGEdbYfrURJRkRCX0lqqJlRgB0bW3FUpPverlgl6IZxwkNA3iCTK/K3nUw6Pl1v+e3a/7gtte0qTp7BI2g6Tv59JuNa3/Q7gR+f3ATtJq5nQL/a5DDKW9mzvDdnt/324HfG1w1Ojk93JN69PFb1UYzp88X/6rfCPJGaldbeV26N522m0+t0+pW23e5Uru56/q9ZqP9aRB0Os2g0X30mp/7lRNeKq4PSwmGSmRybSQWbNGNhRZPJkMRDWzFsByTQNQpzPAIM0U89HdKxp8zzKiembkGUrsnJK2qlIS6Z2a27Jk59B7hLCCkBsFWGOF0yQgfT9aqL9rwK5VtT7QElJdiPmuK8atnf3q2zP747Hx3+tvSLGGtcRgD8ekFb62uLKxGgq9RlvmOhoJFy4JIMiRRGydkhc/795TXwfLIQyM4RAxKrUqKmYeohtLDpbPKhkpTPb9B6quWCLDgpiKo1d9oRRhjCfWp1fWHrhvODit/toUm6i/bCLv0nKnPI3Qt8RRuMhfzLuEuZjewScxsFJFOSUiscliiKmMuxr3FwLkYt7C8JxIFQjAn++5iJFCDj4RT7gmmTnl/IUNFNXExvaJOoTuZZpQ7Ic6PjlOWImMRmokMMXpPkBYIOpIl8F9M0KqCQCMpkvkqqByNFKNwrCeUTEl06RLoDkIkGXiaMWZE2wjfMvoDDclISMAleAIHGNapsvgHuYBTrNQjKF7k+M7ew432tf/1nSkQRxMMmiYfOLAKSVK9D3wMtXMBIRgT0M0VCOhMiDMYFbM/EY3mZi5lOseO8WS+6WYj56Cw3RTysZjwIAT+ozwjroAh5khwNkM4hJFV5ghNqMgUrNjDYqHV/0rQuiLK56mOgaYhmIzcSOfw6PjDyenZ7+cfLw6K//7z8/1Opwfd0GXYRLPCobZToTp7PlHDL/g9ozrdvJ5ozxecnlWgzn5509yhRp09twg/Z9+nytTZcUOfvuC5Q6W+4LlDq2741oVMDFFFGydh+0+dB5W1qURKRaOQtgumua57i3qp71d7tRsEe3TbDPoXbtckgoaFMZDKyPxUd7qFbwPYDt8J3nTdSYb0/D+cAGEDnZjTLWy741TwJ0eZZmRDd0UyOKUAd/7YCgy49RlNQDJFr0bnv0Kuz43UPnl5b3z1KszxSz+1LO3siTkIlmEMh2hvB+/NM/M+2/uWOma/LV/urL3NWb4hWX9lap4klNME+mgE6PI9a+X05LBU3P6oUAC09RfQlcJ/UEsDBBQAAgAIALtVaUZISKwfsQIAAFEKAAAhAAAAdW5pdmVyc2FsL2ZsYXNoX3NraW5fc2V0dGluZ3MueG1slVbbbtswDH3fVwTZe9xd0wFqgDTNgALdWqxF32WbsYXIkiHJ6fL307WWEzv2QhSIyHNIihelSO4JW32YzVDGKRfPoBRhhTSaoJuR/GaeNkpxtsg4U8DUgnFRYTpfffxpPyixyDEWP4CYytnhDNowS/uZQvExvi2NDBEyXtWYHR94wRcpzvaF4A3LR1MrjzUIStheI69+LDfbwQCUSHWvoOrktL02Mo1SC5ASTErft0ZGWRSnQEOkK/uZyGlDXb79Ce1AJFGWtv5kZIhW4wK6Rb5eGxnGM+2925WlkcsEBX+Vhn75bGQQSvERRNf53VcjgwxeN/X/zEgteGEK2uVcbuI7h3Kc6/UzWV0ZGSWYC5lAo13w5bF3vYtA/mu898isq+D0ydT15EEwTU8prJRoACXh5Gyy5G+PjdL7AasdplIDYlULetJJP+FGBjddXYv7A2+E5bEvr2khr5w2FWxcwpG7rr7Fbza39q2Inb7rogwFHLwySrFVtsjfuq5nyEjZIp8pyeGR0eMZ/NTiOKHHt9h383L5tRUY1sfcW8MpWE2kB7O5MgrtFQFT8RxW0qTzQiowbUOJ1bmUkrOcEMMHUmBFOPtlcOnRXkai5MTgR61/sJAiikLfvNkc9Ssd98uex8fR/Si0d3PnmdJv+M0cK4WzstI/SnI+8zy9JNrNPOlnmFdSw0Hcsx2fyKmw2IN44ZxOjcK4gqlY7hZrAI2SqAAo6a8w8j76Ss+aKgWx1R0jEEamq3O4khQl1X/qlcAb5MHoGzZgdVRVan8ME/oOjzR+AACLrAwT6w7OUjVUEQoHCHsfKeyVh+6GpJ7QoWFbqwfYqXjcvOZkHqMVasfRvxLtnMR+uoYewqtOq5/hLOMjr3Aq7cU6Sz/2JoeXzIxeDHIKP0wd19p+XkKtNP9K/gNQSwMEFAACAAgAu1VpRkFYdiORBAAA3BUAACYAAAB1bml2ZXJzYWwvaHRtbF9wdWJsaXNoaW5nX3NldHRpbmdzLnhtbM1Y3XLiNhS+5yk07uzlQpJN0iwDZAhxBmb5KzjdzXQ6jLAFViNLriTDsld9mj5Yn6RHKBAIhMjtJu3kgnB8vu/8WOf4w5XLrwlDMyIVFbzqHRePPER4KCLKp1XvNrh5f+EhpTGPMBOcVD0uPHRZK1TSbMyoiodEa3BVCGi4Kqe66sVap+VSaT6fF6lKpbkqWKaBXxVDkZRSSRThmshSyvACPvQiJcqrFQoIVaypI6KMEUQjSIFTkx1mTZ0wr2S9xji8n0qR8aghmJBITsdV74eLuvlb+Vima5oQbmpTNTAasy7jKKImHcyG9BtBMaHTGPI+Pjr10JxGOq56H45ODA/4l3Z5luy2CGx4GgKq4fohQEI0jrDG9quNKMmESGgrUTUtMwKkW7YNT02+6rXBmqIFxwkNA7iCTKuq3nUwGvg3/sDvNvzR7aBtU3VGBK2g7Tthhu3WtT/q9gJ/OGoGnXZuUOB/CXKA8mbmTN8f+EO/G/iD0VWrlxPhntQjxu/UW+2cmM/+1bAV5I3UrXfyQvrNXtcN0+h1+vXuXa7Umnd9f9BudT+Ngl6vHbT6j6jlud844ZXS9rBUYKhEJrdGYrUs+rHQ4slkKKJhWTEspyQQNxRmeIKZIh76LSXTnzLMqF6YuYaddk9IWlcpCfXAzGzVM3PoPdJZQkgNgm1shLP1Rvh4ulV9yYbfqGx/ohXYeCnmi7aYvnn2Z+fr7E/OLw6nvy/NCtYahzEsPr3aW5uWlddE8K2VZb6jsWDRuqAJnBIGtdQlxcxDVENt4fqqNh3QN5TB+THY4+KE653iwhhLyFht2h/6aLZwWPulKzRRv9rSrOk5V59H6FriOTyaXNz7hLu4NaHtzLSeSKckJFY5PFGdMRfnwWqEXJw7WN4TiQIhmJN/f3XIUYtPhFPuCaZOeX8mY0U1cXG9ok6he5lmlDsxLo+OU5YiYxFaiAwxek+QFgg6kiXwX0zQpiZAEymSpZVhpZFiNCJoRsmcRJcuge4gRJIB0gwmI9pG+D2j39CYTIQEXoJncIDBTpXlL+YiTrFSj6R4leM7+2Rtda/9L+9MgTiaYVAp+chhT5Ak1a/Bj6F2LiAEYwK6uUEBnQlxBqNi7k9Eo6WbS5nOsWM8W950cyOXpHC7KeRjOeFCCPuL8oy4EoaYI8HZAuEQRlaZIzSjIlNgsYfFUqt/lKCFIsqXqU5BR0MwGbktnaPjkw+nZ+c/XnwsF0t//fHn+4OgByXQZ9hEs1KgcVBzOiOf6NsXcM/oSDfUEzX5AuhZTemMy5vmAX3pjNwj5ZyxT7WmM3BHcb6APKA7X0AeUJ872BshE7Ooop2TsP/Hy4Nu2lUilZLRLfsl0FKpvY0CGvr1QaOJoOu37WBYdnvwIWhBGMOamJif007P1dsAGuw70Zs+OgmLgf+zEyHcEqdd6Ba223Mq+JOj8DJCoL8hApxSgKf41EoGeI4zmoAIit5sQf+bdfnckLzmpn21DfQmu+DwzyG7Kb7XLiBYhjEci1c7Sv/99vyuDfs/9cB+W78k2Xorsn7TsP3qsQD27TeytcLfUEsDBBQAAgAIALtVaUaSRrCZqQEAAEMGAAAfAAAAdW5pdmVyc2FsL2h0bWxfc2tpbl9zZXR0aW5ncy5qc42UTU/DMAyG7/sVVbiiaXwOuE0wJCQOSOyGOGSd11VL4ypJC2Paf6fOvpo0YcSXxHnyOnYUr3tJM1jKkodkbed2/eaurQ/IZ1QF565fRPwF+ZkW+QwmeQEil8A8pN4fPbg3RyIkzKQVna7eSVa39BjSzpwL3cbLgIQK+HTocB0AvwK+79DhHye1XVrblFp1nlbGoOynKA1I05eoCm4ZdvZsRztDD8Ya1Al0zlNwRId2xMij4s2QrM2lWJRcrl4xw/6Up8tMYSVnsfiLVQmqefHlFhjcDx/HjpzItXkxUPiBx3dkcbJUoDXs4t6OyYKw4FMQLd2BHX+gjnA3IY+uc52bPT26IGvTJc+gU6W7EZmLyUarU80hWZcz8G22xNUlmUMIvgLVkXq6JnNALKvyHw9YKsyoIh20W/MDKpDPcpntQg/IghxdlmRj1Tsmaq//xJwvhN4XWoR+XxFrHaF/7/nMQdCJq724r6G40Zblg/FuFe1Czm2M30ho/ZEwbgxPF0XTH5rmSDUH3cxBvcg5kqPgaglqgijsvkQDdoKVsQ06+fSzOXGf3uYXUEsDBBQAAgAIALtVaUY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C7VWlG9YvaeWYAAABoAAAAHAAAAHVuaXZlcnNhbC9sb2NhbF9zZXR0aW5ncy54bWyzsa/IzVEoSy0qzszPs1Uy1DNQUkjNS85PycxLt1UKDXHTtVBSKC5JzEtJzMnPS7VVystXUrC347LJyU9OzAlOLSkBKixWKMhJrEwtCknNBTJKUv0Sc4EqnZx9E0sy9JITlfTtuABQSwMEFAACAAgAMwOB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u1VpRpgJyTKOCgAAFFoAACkAAAB1bml2ZXJzYWwvc2tpbl9jdXN0b21pemF0aW9uX3NldHRpbmdzLnhtbO1c627juhH+f56CcHCAFiji+63wqtCFTox1bB9Lm+xpURiMzcRCZMmVaO/mwD/6NH2wPkmHlBRLiqxI2XR7spWFBBE535AcDmdIfusdeA+mre485mzM3wgzHVunjJn2vSf9hNBg6ViOO3OpR5koiBchm2zoh4rnWMStII8Re0Xc1YfKHbE8WvHlQwQyoeJ2x5hjny8dm1GbnduOuyFWBe2JtQM9ag2eSvVlnLOn7hNqKD5ZsDuypMm2hm25L9deRMVaagx7DUVOxSydzZbYj2Pn3jm/JcuHe9fZ2as8fVw/bqlrmfbDsZmO3DshbJkeGzG6SemcNsTasJEDtYWp8+ixb325rXT62UCL3FIr3l5L408eWLLBDGMkkHvTM1kE2e306v16KnJL7mma5Zu1dqejnIDY0EYKpt+qD5v9DAyjX9nREI12vX1C2iKP1E1rAmtaWzkxEme726Y6kTzsDdvpGNe551ZOg3VrHbk9zIZZDlnBmj92rzHsDtVsDB8cb+5o6k6/oaY3FDdYzHMG1UhAETGnmgw6vqIb0145X0b2nRMAw3ij8lpPqiHfsVCvK/e0Hry1lFYDdVu4gXtIw20V6vpNrd9UoU5r1NVBNaHC1+vSJQSZdK2Daqz2OWBke9RlI3tFv0rNuHS0Kj6CCxfMD3Ke1Gnx5xC2ehCmaqFWvd1t40NDbjabHaS2tbpWO3S7/a5cR7jWateaB6XXaDaaqN5u1/udQ73baDfhbdjvgJYW7ndQq9tqNbRDAzcAjWRZ0Rrqodvs1+sytIZ7ffUwHCrdWg3V6/VmSzu0O82hUkMg3QQdcrPHDdjUmkqzc5AVud5roqE6VIatA9ZwR22jXgN3arVDS1GatdrRuMfRRc11LM09nNCcLyhMnYLU2qO3xZ1rsNy5LggbdANezmiQ5xT1irD1+ZL4vgtSPG2GQk/5MVb6tBi4CknnmXJQFX/HVkk06ebMmtJZTSTMYAR5kCKAS2e+b+XARRMnwETKzAsL2vJzZhboROrM081j7oSGRNbMkk5JntKZnzbzw8JkJp35eTMXMpI+pTM//BXAHZt82SInEqh05qfOLGgyg0pnfu7MxiRSKJhFJM+XQSIlgDVE9swUf5ZEpTM/fWaiklkUrCfyZyYoJY2C6UQCzYUL8yj0UGTQXKCnRAoWFyk0CxWaLc2JgtdkLBlsoBWY3GhwCYqEypmyUKdXM3ny62I8vZgulNFFRVL9VYn4svxDo9P7Wm93/jioBricmvQreTyO60JCWbuWT9fEmE/HC1CIx4sJ/mxUJP67MHT6yRiPJrgiBX8UVjCb4+uKxH/ngX6az/HEWOjjkYYXI30xmRrCLmNsYK0i/ers0JrsKWIO2pv0C2JriiA8my5FnmWuRAUP2aa9ozna0+byzWhysTCm07G+wBMtLKlI2F4hzSVfwB2KK5rLOp6DDpdAxnwdfCHmX2hAsmUVVnI5urgcw4/BO3Jp3q8t+GGv6M0MT2D+qJ0DeIV1Xb7AC2X6GWYOPG5aEDT9CI72sSDoV6yDZ2A9B2wiX48uZGM0nXDnmmPdmI/UJ89aEhs5tvWIyHIJOATZY286Ow9KuLPRle9jXuGGdPzLJ3DrkTxOcWFfJzJt4cz35p5CL9xVrpmCZaVijc/VL59Gf10M5dEYawuYPG16szDEquftEVgetsMQsSyHDwOaJqs9sZcU3dIl2YGLPYLYylwJsS2BwfPO/GNn/oYIC5bWz8GqnGj488/n39y7kTGGsHJDXDvfEktoi0WG50PewFYSug75fMteGkvEHudv1ZE3GN1M1vWTQ8szR98+rkQXXjEoHfwezyExQjhQTKcQCF+Bx0AM3BDTKgQcTYbQnDgGw+7dRfxwUkjBZBromDjoG9Rcw1zEOnINc1RMxQ1W9JHBrU5v+YY0B1jMnu8H6b7Djw0WhbPZk//c0jsHYoRFyR5mFspNz3eo89e1V9RRwkjM42U0tAeKJtCte3HDiqBjlrnhO/N8aj9d4dCafjiOmeTG2VkrEfss80GEZJiq3ca3zNafNr/dO9fZiFKLeOFi85PCX76xI/4Q5367s0ibOfTqWJ6rlwtVnqiY7xb5Urfy48DNec/Ghr4YywrXAP6+IWy5hoR0x/fw+XX5uz0ND2XQF5hXp8Rdrv/9z3/lV5Poj1+KgtI/F9UDq5jHMfyk728Th1Hv7zn0GLISh4qXnMBgsxxC8++dhTcEtpQNQ1Yvr8BhdOEfzs5d5tp8RJVcyfOPEEbEVq4iXRH3AcKQ4ThWUUVi+NxBWOE+HM8QO2aZNi0I/+a4zgdvjGYLWdPE4QoWimUuH/z0uEIEBfcoyIJTVgF96qU8gUCVUElXJiuuU6SKMCbAuvTfj6tyn5o5ngqOJ1Y4ETs7FjsA28x1rBm/Onh+VwYC/Kbj1qISc/mZKXyLSnhr50swd5IgqAbVaFFSdAZ9mPFdZaAyXpaUnlM4Y60iokFBUu7asSBCqv5oIuLx8iRKVRVxsxbt91PZs47Dhj+oivT8WJiUn9Cv7Jl8pDApr/O0MYUTxjNQsiaKDG87FOJGy/PMHMhQm0BhaN/wLS7DezDmt15epEtBQVxy46yoJLKfYW5osJh5WbTD1RM9HthPefyKY24f9eA8lag4Om8123sHzGQWPe3aYhywAKOzL97T/D+QSVsA/u1s0hh+KWKPW/qhAmcNslxv+D15BQU6PlS4OY+0ThpuG0YzHswKITcimItYXghn8xAeQfiUcybE8Vd6NmhQfWamQTVrggaB2tPzZ+82t9TF4AImDX0zXhaVXoe3HNdiYxaHnaiM4tkaVNtw2AgxkYKYV4ltTbhU/Jdo/WZnMdOiexqGqUhBxDTZox94sDSyPVtmY3rHor4dlBReAkGcOzpiVDpecRImzjapOL+mWMph5NYTo08JVWHeOcaqlEwUhmju7NHo7LDErFdTmgLZU9YfVKMZFgJUCmeVSWRd+AoXOiMuHGMW+g5OM4uZuKpfhJA3I7pyE1ZvQ3QprXY/m5NIIbr6SqvRanwHoqvW76q4W5jowj3+vIbo6mD+FCe6auLzvYkuuc6fYkRXT+ZPQaJr2OVPbqKryfnsRlGiy+f/ixJdL1ovneh6eaJTiC6txp+iRNfLs1QSXSXRlaR0plfyaBK9Z6tIuuO6j38SmsmOrcF51sRDK9MTRwTRrH8ZmLgK47tCfkG4cjbEtM9Lmu1702z+ZQi/m7+ZzjVuQ34ZQgQn8MVxVzGn2Ra7URxN1Cm4pmpE9BtcTajb5FTVElyHLllJCZaUYEkJlpRgSQmWlGBJCZaUYEkJ/lcoQXCTN9m4Ez/tbRx+S31espElG/nu2cjMK+DXk5GRW+xcbGRE/h3TkZE+/b/ykYxuSzqypCPfIx0Z+lTJR0ZZx1jgfImOzFhyefjI7H8a87slJJ++m/deSceu+BQkHdtd/pSkY0k6lqTjeyUdfypZx5J1LFnHknUsWceSdXynPOH/gNIrCbgfnoAr2bOSPSvZs5I9K9mzkj37/t/lK0qflV/mK7/M98bs2ekF8EOTZy8jnnNnzzG/V+osmPhi3FkA+qG+yxdZ2D/GV/kKUGcR0e/AnSXLAAr6Tv7Hz/8BUEsDBBQAAgAIALxVaUaKmlIXtiUAAIUyAAAXAAAAdW5pdmVyc2FsL3VuaXZlcnNhbC5wbmfte2lUU9fbb7RaxblYVERA64AyKihhRrStZVaZZ/lDiAwBwhTCFESLbWVQEQIECGiBQpiRAEkgKpUAIYQKYTCESMMckgAhhEBC3lBp17vW/XLf++Gude/qh6ycs5+9n+H3/Pbezz45+fm23a2D+07uAwAABy1/+PYuAPAFDgDY6bb3S1nL41eWAtnXjsi7t24AavpOzcludoEtbC0AgPrM/WLf3bJ7ufAf3CIBAOXHW58dmVNLIABA96TltxaOsd4chseTkDm3PYsJZQnJCclvxlI9Y6e+1CGMPEvuOfHTkZ2d+/P2Kg5+dcUi9w407Y7Jo12v7hd4fvsN6tMD/8xd3yvfLDjxTbd/xEUJbFWvvXG6mmsUAzNlC99kVkabOVZzBbUwWiUs5Jjgoar4Hr+Nl8jrgRE3vGQ+tSDV8UnSDSZTPHvLPO55EBAFfBgat69ZJvJ8OeyDSOR3qG4uqjPbFaOYsaz0uS6ZIFxOPmbgp3iFqIFeYyU5WYO2ZY1j+z5c44Mt4c/jz4JzwV/ILj/Jy+FgF4czieJl8oCvp34tRNWbLBnxAbxJPD07XuJpvCmiIpKM0sjTTZyO4FbVjf2AlsMZh3CiSTO1a1NsH+l6lMk4t0DtUS1huYcWfFTZJytkwIweTdeymUmANDLyhCGo+VjPVaJlm0tAx6Fn0SMB+pvadm0ZeKOZ4FYISsU0LqqexCndxYCq+rxb3wnYMDSaTVrwU6UTNhi8cZPYxU89+HFBDcWYKeqjbIwL2+fWxMTIoiPta38+QR33jp2YXzqKXvt9GojgA4GIZTVEhEIymMXMkW7ypOMJS098Cg7RSUwJg+mVd1BJwjeX8mmrYPPeVDTZ0IfeC6NfyfG73JEjCXvOMpD5dwdxOCixkzu6hjcQGHHnC2pBEoln6seFcq8c+PEN1oWZMZ9Re9W1N3tqxh1eeWXy7BHrAy47gFRSYgE8jbUDgOSds4DBG7KznhUQGN+xyecNYf3KQsTOgBSe9sRiQYNd+d5C/JeMRxtG9W22M4dwhu0REWZf/rpAXy8OPIU43shac7RT+KavNWNYNpCyKeq6ZbacsykbsXGiv6+VKB/RGNYplJDMN5cwkjoyMxtK5OIydySTo3KKlXhwavz4Ajrr5wLHF0uPzqldoplTMQi7j3qSCNcy5XIq38iy1w+nl6QVTxezH136oOusZif63Zwxh4Z2Hq10wFOKlQIZVYnCVmoiVx1QZvzgCj3vdi63axGKO5kjyeov2FRwt97d8/okmJB/IbNJ9Sh2AFewOWfH5hpkBkH7CC+nnyW9ujIb4PVq+o5W5xwSBMrLcxnCYw0bMlgm9nNjFkAe9ZQfq717A++Oz2ENbRDGjzYdnm8zUyHBqz8QvakQUs9CLCrvx3oICebfytINNs9gj0wZUFb9Jfwd71vSoPhmDmZBukBfIZuRY5vs/3OAqrzqMp3HKayOx2qRbhaB8ew2D4YgiZpUw7qw8XJIj8p35bV9dIFX+V3oFIJSCyPNdwJIhpb9FHNpweUXBa6Tj17aHYn4z7OslJPeHRENz3zJm3kXqCTRUN2Sf3OOj9oluI21yzoov+rWJNxuRVdTTRdeJAKJFHOm/AkFr39FpJYjpoFFyeiPkD2MR50hHgep59vknijqlNTt9MXxTXYAJy77XqEOmA84Pe01yAOv3+okm/XywejE1aAieBEoAGfjwO/ip6ECgwi9QH5vXZXLQXLDQNjVLxm9tUOmrABcb20qjb+PMlcjyKVsfB16dta5rnoTjgD7uNT1bv6WlBdg4rxswhMQeHomjGeS59D5xOek0frnvmSWliQgwALIL1Bmus2k+ZDJfrtz3Ul2pECIw5A53fHtJbojeQxbqxsy1gz3Uv8dRDChms03EBvQDdxGXzdvzhMo0wlW5nVICT38+hp6nfhM4k0mcF0BAC46K+kWMNPQskvueuFPtJ+DC/2/Kzw1bBmyns63gRXGvjBy2yIe+9tzmSw5zxwHtYxn0ZawG8ITBL1MTR22J9vIDqYtY74c6tUKZmjERJWogQp3LQHK7zu7cWbAebZ6aWDZXRKcf8UAvHktFKcnjfPuaBDbOAyAvfPA04Uif9G1zFJQP2XlWsgYFuo6bZoBG9DNgCpZAOnPj/LmXXhzRjG6JjzRySK/V6lTpuglfsJCn7hTMB5T5T+yHEsv69RhGeUsrdWwWv3HQm4dpMaU+jxmvcZeojYyBPmTcA4fsqFOJfnCOR+IZZjhGvJmD1aLqQQas2/iBY20EDt9Wfx8fQZL94MXaSSatBMQLi0Qf5gCkb8tvDg56evoq5ZpCO+Su7kOxk11fz8YkUMm808CM/OwqRBjue5YuRH4KZCr3W9HBxv75HoUvu6bGLOAHYi2Jk8oPLoVaEupw31t6Hvt7VVGnj6DHNhA1NWkBo/P9YnZ8IPW/VVK36Wrzzo/LVR8DM6HenwwVXJm385hw62av4riE9w5y0UUv1TahhkdeazcCDtvQK4bhTqS5kassrkQkpUKbLRzCmpQg6gQuNW4DEZ0+nplDEBRy3Gg+GWjIX2f5trlhLFmgVHmfNNCHTGiKoAB7lhGqPEGTKgxmWR7GKcWOrJGWGVFIMrxqaVSrN8OQAuib1mZIear2tfN7/p18tdzakcMoRVH07t+jp3ODsxRu2poiQFNwQX2sMKQSWiBj918J+DFVECem53dBQwiByny/1j/Y1CB0HCsvBjVb4QdCXBdtVYh5TB3ddmgLrsjFZFpyKWzLEdpFDUltLP2speuNGHkypejedC1iK3wcyCnPF43JLLiij5AdjMIPpEmg0vPfaP/UwQhxyeK+ytSafUvZvxgndV12Zv0jGwTH5Uw+qAuOZoEg1ANNFkBhk0Z8PEpg2pIJTfEZRWxGRCQN8zBmKgKIWVKTGaeGe+B9oYGCYqFGvJCIlfvtNk3QlirZfjV4bUiZfRwko2wJeyDV0eN8TFA8saMpmzlv/E8C1tQUGqsts8Q+tsbB9Z3dufUYyf9z/q2lnX/bFPWzc8vWx/+uTv2T/k8M34VVM+LcnaAZnmvs3sd5Dqk1TFgTr+GDS38mLgPJ1cgMB1esb/YW/q74c82P1Rbvzh6WqMgQLyAWaklZ+gl4djRaVEu/ZRF3O+G1MaCXh3WoJE/4UpXX1oHkv6cO1q3Qi7tmcvQ1GB7DRRuoRNya7xR4ZBelV1vZIPPg0vLhFStTHq9MWvatZvdyHHtjiWzICj36fv0pUJQBhkD6bralNFEUZZRhIhcQIX4aEXS23vqTGoTn0MbaoOYU9eqWI2yyaHvj19u79J9uUkcNBjFxoUFENJ8NgxY36Wm85hxmc7SfBdcsCtnY7QeABgzv7WHIe6ozfoRJC04IltRvdmTZ9X2yDlc8xZkLk1qDPiPndS3y8pC1iO01DKjd7pitYBsF/4J+6t6mfPowAaVawuDffAbuZC2UBk1B97lczKvAIbMMna9DxJR/N4FCuw1wtbB7ax2O+EJd9LTfN88fX7Xz/4U41rWctOp9L9wgXQEJbI8zwD7RB8D6A2btEJWySpMNmcM6V6k221SPU1JYyhrXQuvJ53vY2H9Slf50Z2BPS2hd9iqcG/J0XPzAqXhK+QaqLbIQLm5YjDYdWMVl5jtF3AKJqbn+l7zRkoURjcJOkEenZw02X5Qe9uDnUVaqDXJ2EKjzFgS7C1wd4SVYSQGq3tka+mrh9qPjYVyZ2CkYPrj4Qjz1eOAcNW9OFiXnK+PN92MkLNRT5Rx63p/2027vRvLH1cnmsYyJbsBY3tSuMpxEsEwU5xxoi0WsrHoziVt7gRwv7A4DgAkO+/aqhvdv4raAQDc/65fVtgWK/x3AZwkFVOlIe3iKR1ZEXh9f4q2rLV6r6xUBrz+ZnYnAND/S/F+mUDjf1vQ3+NCXKdREJsziND2pfSwkIia/Z5lw97xnHnXzY/D7fqmQ7Vnt/p9f6PmbqWPZIMo3VjJZX4v8604PSyR7WFv9yT7buH8HvO1t3+3Hyx1ZMaJppDlJEmazOp1JT/TuJX7/EEHe1tQ7t35pMGFE+kzaMRm9wlzbVl0yU4nMSnch3sO69ubS1Y8TJLEa92uVhX4mqkl0eLEza34e1wVopBqZKuKDS96htfnMdb9TvO61jJ7yW9dU2ruIt22QjvQKR+VjeuVlwF47/IQprY9LvplQVZA6eDUINbPRdb5XvaLu4nW/+9fyBAW0FyAVFPh2PRcOTpp4LG5eILCImWi00pwSBnqb9QrvAWcMEQ8f5SatKo+aCYYdPAAnaIRt5jkbCn47fUHM36vHkrYLmwbuId/sST/ixNvCzfX89Gt2cXrFfaJQfzFiY7A3LZua522FX+7ymA5GW2qnuMIVtdt2RxNAvcsc9ip7bM/gyDHUE2BmE8NUzGJvXyw+nGEKOJvdUQNYLoVma35a9EN7UTn7QAGJZgxV3Xz/a/Z6aUZz479h9b82TFGZiV6t9FK513SCYSL8I9Xt1yQlhiV8zIK1lnNh2q8jUDLxI81iUEEGyPie5SvKLQOkJC3LV/VeHCFmW4qSC8Nfd5vFHzFrqvGCrMcsXZ3+tn1AkCB8fVMrXfzSdmf4aFjHr2LHHcNulBytQTHrSmIzk1HJntE32c3ABKkVp+dhGtUN7fWD0Kw4xd+KxPEePQX7B71LPPMDkR2ZJ4BML0+I2KUSEsvlVcBv+V5NhDqQTEe52OpZbW8T6HBAtOmR9KqyJ3hQ8bML5zLtf6i7t1yzGvHsmsr+mGa2XW5n3DU9JcNRY3w8+HOjFXh41t+ALtZ58fbOWSpVzeLDi0sXLCfeWH9IFPuQaPA9k3Vx6H5+OMNNdows6rPqCk7y+WVb2qzbeW/JSlZKzvQuTWeE3APDM/LcsRpY1uXRH3Hor5HWBiufrAku87EwzvHKRqJ1KG2pMGln1PVFH8+ZHxIGMbuvFt+v43hTHf/NTgv0LToIFGDBfuJFvoZ5iChkbC0J9CCIZRlydH9BzD7WTKqJ643lalgAftHUyF7JiWjrX7wyjW8CVyUOLJrXLxinxIwJNDXYaiIRCWSbR5wo3uK43u2nSaQYSl6djvjdn+KRJS7cHy25jTm15haP0TEjCcwx6gM61VkMv4iiGlFDm73kaX08B67r5L1DjchPmfiY9shSV+QtsBUKGNVhZt19A3RJQ16EaDAeSHh3lMQN9KvNq12VedzGjactP8o3F1f+qiFTpD52cQBRg9Ix5x2GFQTA78bj4G3KN1Rdv7swSoGUlI3NpVeeqj6EcWNPe/1+mWAVw77q+avcMY52+gGH9vHV/5g/RduSUZz2OZL1fhGQThpqmObTJtNWl+Pl6NsOB70ndMQH90C3mLf0M1/TNTu+uh2ggyL0GkNgN1q5+CV1VyZAqMo9c/OPnbi/ko44F/e7rAEGcYODdIJIbExeuowTzPC3xSg35g4z7w6d4pYgQ+juGczoKLF7RnoCsEbh3NxCd1NnJmshrbmO40gPGt5YnvWLH48tk9HxCXTk8zm9N+VGWuj27dVeovaxtwu41esIbz5Mkf6arnR38Zc6EkOwufBMTd/M4BZN/23IS4iyxKQwRNrwpg+s4MRk1VtINSnaO+GkaZY2zBAo1W5jgkh598EJILpV4xg/YUS/yxjbVWXzzhk1Lpdf0LHOSydyU4uOmK4YcbthYi/Xwxp5bYkeG7Pt3bust37DefQtdec0D+Gu89TZqogWqz/3gErKQt1j+PdPP/tNP73RiUw49xAgfFkmfx9MNmFtL0ADAxieS1mW9vNiWYPOWbgnfEYN4Hth3nUEJO+Baz9tjJbSPAzG+t5iHNK9A3hmepmuZzANlMhdS8lKEYYJOu3HXphTQAwBpeOMqBRd3Li/CruDOm8XatxL8IEEBnsDDJpexYO0BaW6QbDthWH2uodz7nKCAGiuBfzWBSCdvXfirAMQwPfFUcnGeN/FegPnEtjvi/tBtJCEmU5XdvO6cd8rxQlUir5dWgoSmgbEbiMVbKeej61qwd/gChDov3vblanC3/E3mwPi+tNL41onqqybifiq9jcroLLhaCAxDANAHXVzR1NW9omw+vsI4b7y/BfNstWiTPm+19MTTdMQyauVuPk6hsDwyL6ACYboZE55Rnbc6i8FuK7jOMVBIyUnFnBMQm2p01XjNvwP5ymiI/2NR5sPDaJCoqxXD2j9Wmes21hJds6A/lWKwdYarXXtthYttQPS6YhlHh9TmspCD4MKBBEkab42zniD2IX8xeRgLgu6s7zR8poMKbMRpfNiM1sb8PRG1Tau/jCKwCw6X/o5z8ONyVhGNuLCly9JOLYp0PPwmNrjvU9mvZc9ZyIj1Fc8rpdfumz3zMVns+N94fjrZ4Ev5vBWmdRvdxCm3aW717V93gw0IOxc/hMxj6Xx55FBdZZzQzX+XbHneHuuRiFtafG3/qo8Z3+UYWBAN3drW7bhJtMZrwXVlQqGFhce2Ba/QYfIr3IYjppxJC2czFutUg/NhthuXjyhhfjAMb9wdFkcPWbOSIvHTso2EZHnF2MTHaRX3+BS/88SlZM/d+/iM7/q7xASxbAQKq5VJxtIl1tJkr876N7YmTF3KwlEsfbdnjNai1+vqL8r+INZSGc6HiMAhfBp7tPJFZi73h9vz2Haj4EoZ5ufLDWMZ3js6z2h62r7YKpWwgb/l4TnKpbG+PEa0tOn2ynIphbRYkLq1NWE46fyllcG4ukQszEE4eJhpr86iW+K9Ki3FjrPSshyFUlWOWal1dAQXg+dOCDZ4dGXUASeWjG/THI63hUo9gGqI0QA07TXemO7DtsoaykmafMfUO+Q/pncy3RKeGUWQFscqtu5592mdClki6juL2NKeFFLi1VT3OPFPaYyJ92UCwvKpdX0bgc4FpW/cntra7TGULQqKnzdLPWbICXLmFIiwXCO7iFFg0vByc2VIWAc1z4lKQfYM1Di/iLnzlCop240Oz0bkz3gNqiU3/vit+ToJ3MExdI3CtVZbq8fVlOcr/MEQ/gWHEBBe5J6vzcH2dAIBUWLj1b5ORqT9Nt0M6baRln1fWGtRKimK99aJRt8Fusbit9wXINrLCJ7TUg9+vbNR/IhLdX49/50gzQmhoPrlWXtD5qdXd1yEtqPcSKA8e+A+3uD7L1HorwIp2ccXFio+Y6BXa0OuhGZQAb8/fGSHJJmdI84XyxCmA01PAd7EAc+RMwBpxfD7pKPRrk4Pa9OxSjW/XuP2U+X5Ku5AZI9BK1j9eIKEGtNX5awg7ZAMLXhixaXRV/5GXhh5fx+duUSnD6yea+htyTVs9W7Snbn6ouI5MUnZFs7Q6/ojC2nUGVaChBfSyDGVzt+6xnZXg3wzEVbEo63VaVlsU50Xzt7pwPWz+mXNeu2qcI7Lqbsa+tiSu6d5rl3awS1Pw3aa3u2xpY33uyi7EvoeJR86P2k95ngNkzfsFgmYW+1wryjQSomWL5UIk77KhNo4qifgbK/UtmWtZcDab37IBWaUNBCAzCOhHnkIdIR88olt+IuMFpkep6Km/XIdqYzvDY+XyvGwmVPUaZbK/qFr8jzuXboCGdZvbi5ApbXxtqVc7s+yOwhCJm6y68Xh2aGplP2E5Xg7rFymB1sUIUVVI48oixD9eOiDf+LLOqaN/uxNXQet3qRvNycY+xvzNa5ECxVt7eGrntEV/8tg/XesaRATfoZL62je1VfhLsyn1q4t2ZwKhDVSZ9ALuxCl++4tYV9OAyYFY1aEOrdFYFXuOzizAPudroctYoj1SGTwpSY0KUv/Avw6AP9CTohjb9GjBSA7tdM3WhSltDAs4+Uugbza/UBA64tNTwWJV4rX9UvFIIOXoISYxGcfelyeX47bVrqcr5hOt2cOrE3C7IGYLibByqaxUi9Di6sxd+Dw3Oo6wEcpSDCXecd0/sG58P3Z7xDKd3n0b24apWqOe75J4+gx511Rh0tg6r3Bm8Dhpbmomfl2c96tsng2rAyzdKMUovcTqLXH40lu/6FofDTOnnlOifSVQco3G2qy88ZteHR31u55Mv+Ds/CdrN2MUMmqLwryxciA0oOBl2oF/BWaO4L0imx3uoJCUmulwXnYZOckO+tgGPtPTWO7kxbLcPN3grzLzmXucuGUE/uVrAFM9pXFS7H+BNq8yHqy04g3BpSiyTTvcvGSDZZVZ0d0NOdZPbTNAlOxABYuHNsPtHS/CCLHybC5e1b/rvXND9KcNCN5MlDNd4MVTaGR0Y6UgEUaaJB94rRB2tGnhu7IwFKUYh+Y7NHtuJrpH3JjkPO97gYvHndXSc7H6rguqFHCAppPFz6/InFInuccgd+k0HSt2QV3oz3hqx6z2FBzDHphw7u00GGdtbJ776Uce+QrlUOZTc40BlLYXQAXlUeN6iG/MPL+zIkBCml5lf027ukT3TeLntAC46MKppPAB+jeq4PgyL4rcUgIdA2FPR8f+cvHbUv/NzvzkQhLuKfX6h/4JrGShmAV3pe2eHQVPBLS2wG32dZkKyfoVpUKGnplt4/gMo3erpQiw8LIW3HN85v7q9PzOGRyrppRHdgoX4N/Mx/wfn384eHmYaeAdMLK98gSM2cUYUtpaA0vqI5+JBB3uvwssapdrlWGX8X3hezSnGDIK2mAJ4WL/Lq1S7cavQOpF2flY9+q+j45t7VUZuSYuf3v51ln5CylQ1V7S+FD3cZGKmapZwUdbjuiImhWuTeqmUe4uS8ccRmbFP0oul65/ZlzhjzIRHWFW9mHeWrmVKDUy54C0DH9c+DrevTr5wvUSr2Hq2YpMpgmy1u4vmXYg40VBze1M3XDtctLxjaMGVmPE/fHLzr+Bfwb+CfwX/Cv4V/Cv4V/D/gYAXy0oH6te2rZ7cEi1mqG4uPkbxkoR42W1/yv9Aa0R4v2QaSGwVlSPWyykzZsJWCloqQjP3uyGrHIYg2D4A4I2RmIQQk6atfdY/XAWOuei0rXxwKhINIyTDc/peagOM5gTsk8ip5ocpXDVzUTeFKhVTmcHwrN4hZQBgVqNkTn65xzaJM5wEKQfk3hZbE1esB+Cev/iI3/sQ9s02cowHxy2AFfHYCOEdM+VcSMcVFdO4qxziyp9PdOw2BphkHSJBJJ4xN1eOscO3Aw9DKzUMlivmz6BvTx8d1UToUxP9VfKGQxQBb6bIhmQ9qoke5UvkRV8YtvA8HfXUALUq37b4bv8Ax+T3cQvhczMtg6mMXzITF/xQew6r2DxOl4/Q5TZI8UwJVyOPtPUeVuOXWU3rXbfMGrZeNooEievOUBuZrC9U1954lF2Cm+p6pQsFtQhJJUJl6+GLl4C8iPJuJqw2FsdnRGv85WCG/bf8w/eR9hf17DbfUKehaQ5SCADAfWx3ptlz+Ien3/80ehWpOVPUCGEMj1vAsLpCmi06eUG95Jsd5yaikJev7DeaU7lpc8P+3YDBIZJopdw8sckHY/z2cq2XuytpWKu2Q/OnoTV40aKbqrN/UR6sSGfmmp5SUk00XdjWWvs6pS+j2mFkas3kVpfWKHZUd0cyefDKyvtol4oividHu/DPHk8L2J5AW8wizjp3BHTKQrjSYE96mju8wFKVrjl1Vd07oVi+muiNOWB9z7M9VC4TbtN1agNMYLtHg2ulrUMQpnC6vS9xNyka+RV4JCTfoRtLydkP8CwKRS5mLNNqR/VvDRfH/3JKbZbrO3wZ6pBsa9B9vpd2gxQ42eSW2n1HgG7LaEziJchOAsuuOWRFrYfBhsO47FGD8svGNXZzOHu2bog+5dJnnZHeu2OGh0ZeKg3vFnvtxcWPnLc5N/traai+pvqk9/A3Xb59CheEcrjA1sI27Ix7s67SzNcBJNoljlIUQipEIPhrS6xmS+lUCz5X6zigRdNLx007+CAusMR8+sLLFK5KjNxReordJD679YBzl2lmgks0odsBxy+5ub71SoewgWbKzKbsOeIH81Ip2Jyr8R1OvF3PkUBrojWC5XBoUS9Yn7y+jCSKsUsx1zy0AeGGEa/KapCayKYvGV2U9wH0ticeh3HEJSXi0uTKCin76PDJnJy8+s65Q9DjFjD64q5Xr9+Vvgfy5R4IX6ufm36+eCJs7WoqLS1Lgp6BH6xEdFZsypXQPuSfdqfqbWKHDcgfY0bXW4eq/UcS9+JYS54RvTMj3quZfg+5RAmdqCygQrCegE8RUQTy8of8h6H+SmB60lEL2GE5lcD6woNP2Cl27yxTumZxcGjuow8JxbdV1R2luyjz5lyhCbXOhMpG5XxI0xtPrkwJXAfH/kgtRWl7mJNw2ahx1ON8ZRc9txhlIk1nx8orVcms20MurJ1fiAFpkui0kFbAG5DB1UkJhSmm0FotJ8e+idB26ED6ZFdCOyMzoCqvbFBQvsnM9WtJ4iVV6ZKTFOqGNwD1V0OUhs/Qs5OaEochHn285QT4d164AWLfRoAuE5qf6Nl8GPtV1IPqAJLTZKZfxlSXatuuvsqT5Zv9NJZBouHV2bLzwLukR4zRiB3JG2ExRXWYnlPwqhlDdJehdWrmjJKi98ypCgj/oqHOL4PHiWvvgaTMrZ/re0bCjpcfwDVB3IbnkRw72irYNWispismnf/bKWCMy/0MI/Mqrl9K6M4YbpUpfQ99L+6NcyNLff7wxypdE8Sk+qchVoQK9Id+ilqqyO84KfWzfV4u+npV7x1Gtr36TzS43W5iV53jj21TJt8b3rJML9GfuVRx8924YUqoulbvnAvdhx7PwGaHeCQaPCW5JTNBZhuxEz8eL9u4p2RxfCQoxvO9rQWQFJEhWIIaZo4AZ7U7Qn5kdPGhI9oB5N0AbjPSOy5wHZHoQgY4v33d5xJgASy57DRRN/0M+n202fPD0w7R3LsWoqeHp6lfRWn8FpDYOF5hElCAwmp9MHXGBbu6cWccRma0e1O47zRqCRGCRNIfISauD0ehCjCFKPDyLZi4A5/5V1Scft50jgzVNNzvMfBAboNuaGHkoEmO04NabZ+aY2OQ6iK8wa1+ye9qZlBB7nVvUdWQpAyioTDNN1jVuYYerbvp1ayTs4uh1r6cXRuSJHBBRPMHzCUDKCFRKglbajTfaAwb/3rvkL8s4sR9OGvRr1HD9tbgv2L0QwCbdW+pnLWodg961Rcpf5dvSh/U7aWZRBTpnTRPsG+hOIEV1EmgBdYpCyA1WKmyyZBtvkoMpUcQc9aTT2c2KoXQEnIkmc/QWfmcx4oWQmnCxH6fEfEYVTLm1E9Rgl5ii0sOJ97nvz2cFG5kGnXNuObPsmKU/ZXIscncGtKUyZ+DFsAdQESI3wG8qKPAD34K+Bl8z3acGN2eidrpWjgzeeoCQyGGhLLmyP8ZhDsJY+K1kJG7GVeqyoLiYaPYk+XTSC6Epbmhqs4kF3EeQpxVowaeo6DIiZgLFsLWmSJU3x4jdxWH8yRoBuME79vck6TuK16ZrJUpme0HMfCHlV2lN1jMfN2txUWqPFAZ7wDALDq/1Zk5rrAXCXxVyS+523FWVKI+o0ZD+Mzsw/nBKrHCMgiGpzEMGqV9Qwipbw805wWjh8ZcE/spoG6q2cYC/QZHv/W1SJjEE+pLl3Wk70xX8MQNfFiqklmcwLuwjQeTQREwf9izcn0KfWNoQv9hqGZHqMTvpHToxRYpyE8jJVPSVa+xr99E9D2t/HRcUEhfL+LoNjtqUeHzJpP95BxWgQWwwbYC1O/lvO6iEV7WbejSSfXDDSBCmrb8Oasa0ouVGmEO4UZ9iYv7iYs5pzeMiXxjlIwa5gxZXSB+T1OKOHWMuKxBbBB1o8XdFHNxh3n44al7iLXFMw9H4xEujawg1Cm66Asgmyh+5dP3VZQsTU6yymbluXWuRkh0TE9x/M9JG82IeBwH2CooRgH97BLIuesYQXnagPJWonmTm7Lglz1SQuxSSZ9WhLINA7X1ro0WS/y7vfh3pyMqJFbSkShm6Oo4k7bQgutbQNuuT22tt7IEa9aaWVTLR+0oRvshgmblqwxnp02WUUzxdBQ9LIJtIdRnfB11tAEJLM7/sfzRR2gBer0C/VH8h6rkjyhPbk7xRkyjcLNma6cqPDs7ffjPhmvA87M7r9sHLnlsZvL8KRZCHIT4c7HGLPab2XbGQhsRMwqNtprZizOsIWnc7IkV/JD3134WuITychp67/4wFAvBUvDu0f0U5RdIpLaUw9zk0N8NqIrfqhJABZ44sQtC4BKmlIlX29YXKR1o4XLhivqoaccGSOPUTgByZqvAW5Em7gk+gNvYfNHfW/mQi0XdkUz5bE45fZKwiZtsylaB13yAasJIm9+U38Zmvw7hsinWzhdpfk8RrM+55E8PIO8CaA8YUj24H04+DDVryYXwzFYP4WZMlkyavOz80UnrcxjySdLleGVznSiiZEJ1c4KW/tNavY9U4INu58Gi+6wfxIi+iJmdIgO79afs0htBMv8wLGF0LV7RgZSzcDPJ6n4ArzjeEn3SUzh3S/TueHs4bV7gQRR4DNwztmLztl6ymksoxux6l3D/BUbR7ow0OcZQ37qTcrURrvwN/ZtJGdhyP1JN+L1XlTxfFuB7sY1RG0nLl2pb6MaznecJ8NVRS9HgJ3DSNFh/a85c/XRhl9qBmQB9mYfSa4V7AIBwofym/BGw4sTzSauPbPdIa/do40eMBFAUNvGx0cXZ75Ma1avxwj/Mqr+b0vAR9TgFczaY0k3KY7OVEmCpz43wdrwx6hAA0ILgRnq3Wp78M0au9bwLhjIdeelQdxjQ0GA2Jts6zydh6T1QMoqWjE5nu3jnZcjK9zeSs/9rLU/w4yOuKcmuAMhZ9dmtf1KgD+0CAJKtl7f+ZUGyAArW2bX2t3ZuNS1tbd/Sh6FGzxPAZ2UtbxJzOuljD9UFAf3VEYp6Wzom04HjLUEECRSiL90Pemr/0KzY0nJLu+V3dt/W3LiX8l9QSwMEFAACAAgAvFVpRteZEilfAAAAagAAABsAAAB1bml2ZXJzYWwvdW5pdmVyc2FsLnBuZy54bWwtjFsKgCAQAP+D7iB7gE1NrYXMyyQp9MKkx+2LaP5mPqZz1zyxw6c9rosFgRxcXxbdlvwR/cmutwmU/APYbaEmFPrXMw45WDCNQJJaGd0CCz6OIVvQvEZSihMpqN7lA1BLAQIAABQAAgAIALtVaUbO8+LqUwQAAA0QAAAdAAAAAAAAAAEAAAAAAAAAAAB1bml2ZXJzYWwvY29tbW9uX21lc3NhZ2VzLmxuZ1BLAQIAABQAAgAIALtVaUYl32KDvQQAAMsWAAAnAAAAAAAAAAEAAAAAAI4EAAB1bml2ZXJzYWwvZmxhc2hfcHVibGlzaGluZ19zZXR0aW5ncy54bWxQSwECAAAUAAIACAC7VWlGSEisH7ECAABRCgAAIQAAAAAAAAABAAAAAACQCQAAdW5pdmVyc2FsL2ZsYXNoX3NraW5fc2V0dGluZ3MueG1sUEsBAgAAFAACAAgAu1VpRkFYdiORBAAA3BUAACYAAAAAAAAAAQAAAAAAgAwAAHVuaXZlcnNhbC9odG1sX3B1Ymxpc2hpbmdfc2V0dGluZ3MueG1sUEsBAgAAFAACAAgAu1VpRpJGsJmpAQAAQwYAAB8AAAAAAAAAAQAAAAAAVREAAHVuaXZlcnNhbC9odG1sX3NraW5fc2V0dGluZ3MuanNQSwECAAAUAAIACAC7VWlGGtrqO6oAAAAfAQAAGgAAAAAAAAABAAAAAAA7EwAAdW5pdmVyc2FsL2kxOG5fcHJlc2V0cy54bWxQSwECAAAUAAIACAC7VWlG9YvaeWYAAABoAAAAHAAAAAAAAAABAAAAAAAdFAAAdW5pdmVyc2FsL2xvY2FsX3NldHRpbmdzLnhtbFBLAQIAABQAAgAIADMDgUTOggk37AIAAIgIAAAUAAAAAAAAAAEAAAAAAL0UAAB1bml2ZXJzYWwvcGxheWVyLnhtbFBLAQIAABQAAgAIALtVaUaYCckyjgoAABRaAAApAAAAAAAAAAEAAAAAANsXAAB1bml2ZXJzYWwvc2tpbl9jdXN0b21pemF0aW9uX3NldHRpbmdzLnhtbFBLAQIAABQAAgAIALxVaUaKmlIXtiUAAIUyAAAXAAAAAAAAAAAAAAAAALAiAAB1bml2ZXJzYWwvdW5pdmVyc2FsLnBuZ1BLAQIAABQAAgAIALxVaUbXmRIpXwAAAGoAAAAbAAAAAAAAAAEAAAAAAJtIAAB1bml2ZXJzYWwvdW5pdmVyc2FsLnBuZy54bWxQSwUGAAAAAAsACwBJAwAAM0kAAAAA"/>
  <p:tag name="ISPRING_OUTPUT_FOLDER" val="C:\Users\Danny\Dropbox\Website\PC11\PC11ch6"/>
  <p:tag name="ISPRING_PRESENTATION_TITLE" val="Section 6.1 Rational Expressions and NPV's"/>
  <p:tag name="ISPRING_RESOURCE_PATHS_HASH_PRESENTER" val="59a31216676dbf304baa91e85065e7ea868a305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1393</TotalTime>
  <Words>605</Words>
  <Application>Microsoft Office PowerPoint</Application>
  <PresentationFormat>On-screen Show (4:3)</PresentationFormat>
  <Paragraphs>76</Paragraphs>
  <Slides>13</Slides>
  <Notes>8</Notes>
  <HiddenSlides>0</HiddenSlides>
  <MMClips>2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Century Schoolbook</vt:lpstr>
      <vt:lpstr>Gill Sans MT</vt:lpstr>
      <vt:lpstr>Wingdings</vt:lpstr>
      <vt:lpstr>Wingdings 2</vt:lpstr>
      <vt:lpstr>Oriel</vt:lpstr>
      <vt:lpstr>Equation</vt:lpstr>
      <vt:lpstr>MathType 6.0 Equation</vt:lpstr>
      <vt:lpstr>Ch 6 Rational Functions Lesson 1 Simplifying Rational Expressions and NPV’s</vt:lpstr>
      <vt:lpstr>What are Rational Expressions?</vt:lpstr>
      <vt:lpstr>Are these Rational Expressions:</vt:lpstr>
      <vt:lpstr>I) Simplifying Rational Expressions</vt:lpstr>
      <vt:lpstr>Simplify Each of the following:</vt:lpstr>
      <vt:lpstr>III) Simplifying R.E. with Binomials</vt:lpstr>
      <vt:lpstr>Common BIG MISTAKES!!!</vt:lpstr>
      <vt:lpstr>Practice: Factor and Simplify</vt:lpstr>
      <vt:lpstr>V) Non-Permissible Values (NPV)</vt:lpstr>
      <vt:lpstr>Ex: Find the NPV for each Expression</vt:lpstr>
      <vt:lpstr>Practice: Find the NPV</vt:lpstr>
      <vt:lpstr>Simplify each expression and Find the NPV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6.1 Rational Expressions and NPV's</dc:title>
  <dc:creator>Danny Young</dc:creator>
  <cp:lastModifiedBy>Danny Young</cp:lastModifiedBy>
  <cp:revision>38</cp:revision>
  <dcterms:created xsi:type="dcterms:W3CDTF">2012-01-25T04:09:27Z</dcterms:created>
  <dcterms:modified xsi:type="dcterms:W3CDTF">2021-03-24T17:51:43Z</dcterms:modified>
</cp:coreProperties>
</file>